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86" r:id="rId6"/>
    <p:sldId id="305" r:id="rId7"/>
    <p:sldId id="306" r:id="rId8"/>
    <p:sldId id="267" r:id="rId9"/>
    <p:sldId id="307" r:id="rId10"/>
    <p:sldId id="308" r:id="rId11"/>
    <p:sldId id="309" r:id="rId12"/>
  </p:sldIdLst>
  <p:sldSz cx="9144000" cy="5143500" type="screen16x9"/>
  <p:notesSz cx="6858000" cy="9144000"/>
  <p:embeddedFontLst>
    <p:embeddedFont>
      <p:font typeface="Encode Sans Semi Condensed" panose="020B0604020202020204" charset="0"/>
      <p:regular r:id="rId14"/>
      <p:bold r:id="rId15"/>
    </p:embeddedFont>
    <p:embeddedFont>
      <p:font typeface="Montserrat" panose="00000500000000000000" pitchFamily="2" charset="0"/>
      <p:regular r:id="rId16"/>
      <p:bold r:id="rId17"/>
      <p:italic r:id="rId18"/>
      <p:boldItalic r:id="rId19"/>
    </p:embeddedFont>
    <p:embeddedFont>
      <p:font typeface="Oswald" panose="00000500000000000000" pitchFamily="2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839EE24-FBE4-4D14-94E8-D4AF5110EDD9}">
  <a:tblStyle styleId="{2839EE24-FBE4-4D14-94E8-D4AF5110EDD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248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107481e59cd_4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107481e59cd_4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1083023109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g1083023109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g1083023109f_0_30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2" name="Google Shape;972;g1083023109f_0_30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g107481e59cd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7" name="Google Shape;1107;g107481e59cd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2" name="Google Shape;3232;g1083023109f_0_285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3" name="Google Shape;3233;g1083023109f_0_285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1083023109f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1083023109f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 flipH="1">
            <a:off x="-629775" y="3482825"/>
            <a:ext cx="1282921" cy="1187087"/>
            <a:chOff x="-655375" y="2510075"/>
            <a:chExt cx="1282921" cy="1187087"/>
          </a:xfrm>
        </p:grpSpPr>
        <p:sp>
          <p:nvSpPr>
            <p:cNvPr id="11" name="Google Shape;11;p2"/>
            <p:cNvSpPr/>
            <p:nvPr/>
          </p:nvSpPr>
          <p:spPr>
            <a:xfrm>
              <a:off x="406637" y="3010089"/>
              <a:ext cx="220909" cy="213420"/>
            </a:xfrm>
            <a:custGeom>
              <a:avLst/>
              <a:gdLst/>
              <a:ahLst/>
              <a:cxnLst/>
              <a:rect l="l" t="t" r="r" b="b"/>
              <a:pathLst>
                <a:path w="4366" h="4218" extrusionOk="0">
                  <a:moveTo>
                    <a:pt x="1982" y="504"/>
                  </a:moveTo>
                  <a:cubicBezTo>
                    <a:pt x="2567" y="504"/>
                    <a:pt x="3130" y="830"/>
                    <a:pt x="3404" y="1392"/>
                  </a:cubicBezTo>
                  <a:cubicBezTo>
                    <a:pt x="3786" y="2177"/>
                    <a:pt x="3461" y="3123"/>
                    <a:pt x="2678" y="3509"/>
                  </a:cubicBezTo>
                  <a:lnTo>
                    <a:pt x="2345" y="3669"/>
                  </a:lnTo>
                  <a:cubicBezTo>
                    <a:pt x="2227" y="3699"/>
                    <a:pt x="2104" y="3713"/>
                    <a:pt x="1981" y="3713"/>
                  </a:cubicBezTo>
                  <a:cubicBezTo>
                    <a:pt x="1980" y="3713"/>
                    <a:pt x="1978" y="3713"/>
                    <a:pt x="1977" y="3713"/>
                  </a:cubicBezTo>
                  <a:cubicBezTo>
                    <a:pt x="1266" y="3713"/>
                    <a:pt x="640" y="3244"/>
                    <a:pt x="438" y="2563"/>
                  </a:cubicBezTo>
                  <a:cubicBezTo>
                    <a:pt x="234" y="1880"/>
                    <a:pt x="505" y="1144"/>
                    <a:pt x="1103" y="757"/>
                  </a:cubicBezTo>
                  <a:lnTo>
                    <a:pt x="1289" y="666"/>
                  </a:lnTo>
                  <a:cubicBezTo>
                    <a:pt x="1512" y="556"/>
                    <a:pt x="1749" y="504"/>
                    <a:pt x="1982" y="504"/>
                  </a:cubicBezTo>
                  <a:close/>
                  <a:moveTo>
                    <a:pt x="1981" y="1"/>
                  </a:moveTo>
                  <a:cubicBezTo>
                    <a:pt x="1674" y="1"/>
                    <a:pt x="1362" y="69"/>
                    <a:pt x="1067" y="213"/>
                  </a:cubicBezTo>
                  <a:lnTo>
                    <a:pt x="867" y="310"/>
                  </a:lnTo>
                  <a:lnTo>
                    <a:pt x="844" y="323"/>
                  </a:lnTo>
                  <a:cubicBezTo>
                    <a:pt x="676" y="432"/>
                    <a:pt x="523" y="563"/>
                    <a:pt x="391" y="713"/>
                  </a:cubicBezTo>
                  <a:cubicBezTo>
                    <a:pt x="403" y="719"/>
                    <a:pt x="410" y="729"/>
                    <a:pt x="418" y="739"/>
                  </a:cubicBezTo>
                  <a:cubicBezTo>
                    <a:pt x="496" y="826"/>
                    <a:pt x="501" y="953"/>
                    <a:pt x="436" y="1048"/>
                  </a:cubicBezTo>
                  <a:cubicBezTo>
                    <a:pt x="54" y="1603"/>
                    <a:pt x="1" y="2322"/>
                    <a:pt x="298" y="2927"/>
                  </a:cubicBezTo>
                  <a:cubicBezTo>
                    <a:pt x="438" y="3218"/>
                    <a:pt x="652" y="3467"/>
                    <a:pt x="919" y="3649"/>
                  </a:cubicBezTo>
                  <a:cubicBezTo>
                    <a:pt x="1186" y="3831"/>
                    <a:pt x="1497" y="3942"/>
                    <a:pt x="1821" y="3970"/>
                  </a:cubicBezTo>
                  <a:cubicBezTo>
                    <a:pt x="1934" y="3980"/>
                    <a:pt x="2027" y="4063"/>
                    <a:pt x="2049" y="4176"/>
                  </a:cubicBezTo>
                  <a:cubicBezTo>
                    <a:pt x="2051" y="4189"/>
                    <a:pt x="2053" y="4203"/>
                    <a:pt x="2055" y="4217"/>
                  </a:cubicBezTo>
                  <a:cubicBezTo>
                    <a:pt x="2203" y="4215"/>
                    <a:pt x="2349" y="4195"/>
                    <a:pt x="2494" y="4158"/>
                  </a:cubicBezTo>
                  <a:cubicBezTo>
                    <a:pt x="2512" y="4152"/>
                    <a:pt x="2527" y="4146"/>
                    <a:pt x="2543" y="4138"/>
                  </a:cubicBezTo>
                  <a:lnTo>
                    <a:pt x="2901" y="3964"/>
                  </a:lnTo>
                  <a:cubicBezTo>
                    <a:pt x="3936" y="3457"/>
                    <a:pt x="4365" y="2205"/>
                    <a:pt x="3859" y="1170"/>
                  </a:cubicBezTo>
                  <a:cubicBezTo>
                    <a:pt x="3495" y="430"/>
                    <a:pt x="2753" y="1"/>
                    <a:pt x="1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45751" y="3043029"/>
              <a:ext cx="364757" cy="306570"/>
            </a:xfrm>
            <a:custGeom>
              <a:avLst/>
              <a:gdLst/>
              <a:ahLst/>
              <a:cxnLst/>
              <a:rect l="l" t="t" r="r" b="b"/>
              <a:pathLst>
                <a:path w="7209" h="6059" extrusionOk="0">
                  <a:moveTo>
                    <a:pt x="4852" y="792"/>
                  </a:moveTo>
                  <a:cubicBezTo>
                    <a:pt x="4510" y="1954"/>
                    <a:pt x="5101" y="3184"/>
                    <a:pt x="6221" y="3643"/>
                  </a:cubicBezTo>
                  <a:lnTo>
                    <a:pt x="2646" y="5392"/>
                  </a:lnTo>
                  <a:cubicBezTo>
                    <a:pt x="2408" y="5520"/>
                    <a:pt x="2153" y="5580"/>
                    <a:pt x="1901" y="5580"/>
                  </a:cubicBezTo>
                  <a:cubicBezTo>
                    <a:pt x="1316" y="5580"/>
                    <a:pt x="753" y="5255"/>
                    <a:pt x="478" y="4692"/>
                  </a:cubicBezTo>
                  <a:cubicBezTo>
                    <a:pt x="84" y="3887"/>
                    <a:pt x="436" y="2915"/>
                    <a:pt x="1255" y="2551"/>
                  </a:cubicBezTo>
                  <a:lnTo>
                    <a:pt x="4852" y="792"/>
                  </a:lnTo>
                  <a:close/>
                  <a:moveTo>
                    <a:pt x="5380" y="0"/>
                  </a:moveTo>
                  <a:cubicBezTo>
                    <a:pt x="5344" y="0"/>
                    <a:pt x="5307" y="8"/>
                    <a:pt x="5274" y="25"/>
                  </a:cubicBezTo>
                  <a:lnTo>
                    <a:pt x="1034" y="2096"/>
                  </a:lnTo>
                  <a:cubicBezTo>
                    <a:pt x="790" y="2215"/>
                    <a:pt x="573" y="2381"/>
                    <a:pt x="393" y="2583"/>
                  </a:cubicBezTo>
                  <a:cubicBezTo>
                    <a:pt x="403" y="2591"/>
                    <a:pt x="410" y="2599"/>
                    <a:pt x="418" y="2608"/>
                  </a:cubicBezTo>
                  <a:cubicBezTo>
                    <a:pt x="492" y="2696"/>
                    <a:pt x="500" y="2822"/>
                    <a:pt x="434" y="2917"/>
                  </a:cubicBezTo>
                  <a:cubicBezTo>
                    <a:pt x="54" y="3473"/>
                    <a:pt x="1" y="4189"/>
                    <a:pt x="294" y="4797"/>
                  </a:cubicBezTo>
                  <a:cubicBezTo>
                    <a:pt x="583" y="5386"/>
                    <a:pt x="1162" y="5784"/>
                    <a:pt x="1817" y="5839"/>
                  </a:cubicBezTo>
                  <a:cubicBezTo>
                    <a:pt x="1932" y="5847"/>
                    <a:pt x="2025" y="5930"/>
                    <a:pt x="2047" y="6043"/>
                  </a:cubicBezTo>
                  <a:cubicBezTo>
                    <a:pt x="2047" y="6049"/>
                    <a:pt x="2049" y="6053"/>
                    <a:pt x="2049" y="6059"/>
                  </a:cubicBezTo>
                  <a:cubicBezTo>
                    <a:pt x="2334" y="6045"/>
                    <a:pt x="2613" y="5974"/>
                    <a:pt x="2868" y="5849"/>
                  </a:cubicBezTo>
                  <a:lnTo>
                    <a:pt x="7064" y="3796"/>
                  </a:lnTo>
                  <a:cubicBezTo>
                    <a:pt x="7153" y="3754"/>
                    <a:pt x="7209" y="3663"/>
                    <a:pt x="7209" y="3566"/>
                  </a:cubicBezTo>
                  <a:lnTo>
                    <a:pt x="7209" y="3566"/>
                  </a:lnTo>
                  <a:cubicBezTo>
                    <a:pt x="7185" y="3568"/>
                    <a:pt x="7161" y="3570"/>
                    <a:pt x="7137" y="3570"/>
                  </a:cubicBezTo>
                  <a:cubicBezTo>
                    <a:pt x="7136" y="3570"/>
                    <a:pt x="7134" y="3570"/>
                    <a:pt x="7132" y="3570"/>
                  </a:cubicBezTo>
                  <a:cubicBezTo>
                    <a:pt x="6303" y="3570"/>
                    <a:pt x="5552" y="3084"/>
                    <a:pt x="5208" y="2330"/>
                  </a:cubicBezTo>
                  <a:cubicBezTo>
                    <a:pt x="4866" y="1574"/>
                    <a:pt x="4997" y="687"/>
                    <a:pt x="5545" y="62"/>
                  </a:cubicBezTo>
                  <a:cubicBezTo>
                    <a:pt x="5498" y="22"/>
                    <a:pt x="5439" y="0"/>
                    <a:pt x="53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91963" y="3046065"/>
              <a:ext cx="118550" cy="177547"/>
            </a:xfrm>
            <a:custGeom>
              <a:avLst/>
              <a:gdLst/>
              <a:ahLst/>
              <a:cxnLst/>
              <a:rect l="l" t="t" r="r" b="b"/>
              <a:pathLst>
                <a:path w="2343" h="3509" extrusionOk="0">
                  <a:moveTo>
                    <a:pt x="681" y="0"/>
                  </a:moveTo>
                  <a:cubicBezTo>
                    <a:pt x="133" y="625"/>
                    <a:pt x="0" y="1512"/>
                    <a:pt x="344" y="2268"/>
                  </a:cubicBezTo>
                  <a:cubicBezTo>
                    <a:pt x="686" y="3022"/>
                    <a:pt x="1437" y="3508"/>
                    <a:pt x="2266" y="3508"/>
                  </a:cubicBezTo>
                  <a:cubicBezTo>
                    <a:pt x="2268" y="3508"/>
                    <a:pt x="2270" y="3508"/>
                    <a:pt x="2271" y="3508"/>
                  </a:cubicBezTo>
                  <a:cubicBezTo>
                    <a:pt x="2295" y="3508"/>
                    <a:pt x="2319" y="3508"/>
                    <a:pt x="2343" y="3506"/>
                  </a:cubicBezTo>
                  <a:cubicBezTo>
                    <a:pt x="2343" y="3490"/>
                    <a:pt x="2341" y="3476"/>
                    <a:pt x="2337" y="3463"/>
                  </a:cubicBezTo>
                  <a:cubicBezTo>
                    <a:pt x="2317" y="3350"/>
                    <a:pt x="2224" y="3265"/>
                    <a:pt x="2109" y="3257"/>
                  </a:cubicBezTo>
                  <a:cubicBezTo>
                    <a:pt x="1787" y="3229"/>
                    <a:pt x="1476" y="3118"/>
                    <a:pt x="1209" y="2934"/>
                  </a:cubicBezTo>
                  <a:cubicBezTo>
                    <a:pt x="942" y="2752"/>
                    <a:pt x="726" y="2505"/>
                    <a:pt x="586" y="2212"/>
                  </a:cubicBezTo>
                  <a:cubicBezTo>
                    <a:pt x="291" y="1607"/>
                    <a:pt x="344" y="889"/>
                    <a:pt x="726" y="333"/>
                  </a:cubicBezTo>
                  <a:cubicBezTo>
                    <a:pt x="791" y="240"/>
                    <a:pt x="784" y="111"/>
                    <a:pt x="708" y="24"/>
                  </a:cubicBezTo>
                  <a:cubicBezTo>
                    <a:pt x="700" y="14"/>
                    <a:pt x="691" y="6"/>
                    <a:pt x="6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511220" y="3170436"/>
              <a:ext cx="761239" cy="498942"/>
            </a:xfrm>
            <a:custGeom>
              <a:avLst/>
              <a:gdLst/>
              <a:ahLst/>
              <a:cxnLst/>
              <a:rect l="l" t="t" r="r" b="b"/>
              <a:pathLst>
                <a:path w="15045" h="9861" extrusionOk="0">
                  <a:moveTo>
                    <a:pt x="12678" y="795"/>
                  </a:moveTo>
                  <a:lnTo>
                    <a:pt x="12678" y="795"/>
                  </a:lnTo>
                  <a:cubicBezTo>
                    <a:pt x="12342" y="1956"/>
                    <a:pt x="12932" y="3183"/>
                    <a:pt x="14047" y="3650"/>
                  </a:cubicBezTo>
                  <a:lnTo>
                    <a:pt x="2641" y="9225"/>
                  </a:lnTo>
                  <a:cubicBezTo>
                    <a:pt x="2463" y="9311"/>
                    <a:pt x="2266" y="9354"/>
                    <a:pt x="2095" y="9354"/>
                  </a:cubicBezTo>
                  <a:cubicBezTo>
                    <a:pt x="1916" y="9354"/>
                    <a:pt x="1765" y="9307"/>
                    <a:pt x="1694" y="9213"/>
                  </a:cubicBezTo>
                  <a:cubicBezTo>
                    <a:pt x="1632" y="9138"/>
                    <a:pt x="1595" y="9033"/>
                    <a:pt x="1551" y="8917"/>
                  </a:cubicBezTo>
                  <a:cubicBezTo>
                    <a:pt x="1458" y="8667"/>
                    <a:pt x="1345" y="8353"/>
                    <a:pt x="950" y="8149"/>
                  </a:cubicBezTo>
                  <a:cubicBezTo>
                    <a:pt x="653" y="7995"/>
                    <a:pt x="499" y="7753"/>
                    <a:pt x="501" y="7456"/>
                  </a:cubicBezTo>
                  <a:cubicBezTo>
                    <a:pt x="509" y="7035"/>
                    <a:pt x="815" y="6596"/>
                    <a:pt x="1252" y="6380"/>
                  </a:cubicBezTo>
                  <a:lnTo>
                    <a:pt x="12678" y="795"/>
                  </a:lnTo>
                  <a:close/>
                  <a:moveTo>
                    <a:pt x="13211" y="1"/>
                  </a:moveTo>
                  <a:cubicBezTo>
                    <a:pt x="13173" y="1"/>
                    <a:pt x="13134" y="9"/>
                    <a:pt x="13098" y="27"/>
                  </a:cubicBezTo>
                  <a:lnTo>
                    <a:pt x="1029" y="5927"/>
                  </a:lnTo>
                  <a:cubicBezTo>
                    <a:pt x="782" y="6050"/>
                    <a:pt x="564" y="6222"/>
                    <a:pt x="386" y="6436"/>
                  </a:cubicBezTo>
                  <a:cubicBezTo>
                    <a:pt x="406" y="6453"/>
                    <a:pt x="421" y="6475"/>
                    <a:pt x="435" y="6499"/>
                  </a:cubicBezTo>
                  <a:cubicBezTo>
                    <a:pt x="487" y="6612"/>
                    <a:pt x="459" y="6764"/>
                    <a:pt x="356" y="6835"/>
                  </a:cubicBezTo>
                  <a:cubicBezTo>
                    <a:pt x="154" y="6972"/>
                    <a:pt x="36" y="7152"/>
                    <a:pt x="6" y="7346"/>
                  </a:cubicBezTo>
                  <a:cubicBezTo>
                    <a:pt x="2" y="7387"/>
                    <a:pt x="0" y="7427"/>
                    <a:pt x="2" y="7468"/>
                  </a:cubicBezTo>
                  <a:cubicBezTo>
                    <a:pt x="20" y="7779"/>
                    <a:pt x="263" y="8084"/>
                    <a:pt x="657" y="8289"/>
                  </a:cubicBezTo>
                  <a:cubicBezTo>
                    <a:pt x="1053" y="8497"/>
                    <a:pt x="1165" y="8810"/>
                    <a:pt x="1260" y="9059"/>
                  </a:cubicBezTo>
                  <a:cubicBezTo>
                    <a:pt x="1302" y="9180"/>
                    <a:pt x="1341" y="9281"/>
                    <a:pt x="1401" y="9356"/>
                  </a:cubicBezTo>
                  <a:cubicBezTo>
                    <a:pt x="1434" y="9401"/>
                    <a:pt x="1468" y="9445"/>
                    <a:pt x="1496" y="9484"/>
                  </a:cubicBezTo>
                  <a:cubicBezTo>
                    <a:pt x="1592" y="9621"/>
                    <a:pt x="1621" y="9658"/>
                    <a:pt x="1669" y="9658"/>
                  </a:cubicBezTo>
                  <a:cubicBezTo>
                    <a:pt x="1688" y="9658"/>
                    <a:pt x="1710" y="9652"/>
                    <a:pt x="1741" y="9645"/>
                  </a:cubicBezTo>
                  <a:cubicBezTo>
                    <a:pt x="1764" y="9638"/>
                    <a:pt x="1787" y="9635"/>
                    <a:pt x="1810" y="9635"/>
                  </a:cubicBezTo>
                  <a:cubicBezTo>
                    <a:pt x="1903" y="9635"/>
                    <a:pt x="1991" y="9688"/>
                    <a:pt x="2034" y="9777"/>
                  </a:cubicBezTo>
                  <a:lnTo>
                    <a:pt x="2044" y="9797"/>
                  </a:lnTo>
                  <a:cubicBezTo>
                    <a:pt x="2056" y="9817"/>
                    <a:pt x="2062" y="9839"/>
                    <a:pt x="2066" y="9860"/>
                  </a:cubicBezTo>
                  <a:lnTo>
                    <a:pt x="2091" y="9860"/>
                  </a:lnTo>
                  <a:cubicBezTo>
                    <a:pt x="2358" y="9856"/>
                    <a:pt x="2624" y="9795"/>
                    <a:pt x="2863" y="9678"/>
                  </a:cubicBezTo>
                  <a:lnTo>
                    <a:pt x="14892" y="3798"/>
                  </a:lnTo>
                  <a:cubicBezTo>
                    <a:pt x="14989" y="3751"/>
                    <a:pt x="15045" y="3648"/>
                    <a:pt x="15033" y="3541"/>
                  </a:cubicBezTo>
                  <a:lnTo>
                    <a:pt x="15033" y="3541"/>
                  </a:lnTo>
                  <a:cubicBezTo>
                    <a:pt x="15001" y="3543"/>
                    <a:pt x="14969" y="3543"/>
                    <a:pt x="14936" y="3543"/>
                  </a:cubicBezTo>
                  <a:cubicBezTo>
                    <a:pt x="13501" y="3541"/>
                    <a:pt x="12494" y="2130"/>
                    <a:pt x="12959" y="773"/>
                  </a:cubicBezTo>
                  <a:cubicBezTo>
                    <a:pt x="13048" y="510"/>
                    <a:pt x="13191" y="269"/>
                    <a:pt x="13377" y="63"/>
                  </a:cubicBezTo>
                  <a:cubicBezTo>
                    <a:pt x="13330" y="22"/>
                    <a:pt x="13271" y="1"/>
                    <a:pt x="13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20857" y="3173573"/>
              <a:ext cx="128568" cy="176130"/>
            </a:xfrm>
            <a:custGeom>
              <a:avLst/>
              <a:gdLst/>
              <a:ahLst/>
              <a:cxnLst/>
              <a:rect l="l" t="t" r="r" b="b"/>
              <a:pathLst>
                <a:path w="2541" h="3481" extrusionOk="0">
                  <a:moveTo>
                    <a:pt x="885" y="1"/>
                  </a:moveTo>
                  <a:cubicBezTo>
                    <a:pt x="699" y="207"/>
                    <a:pt x="556" y="448"/>
                    <a:pt x="467" y="711"/>
                  </a:cubicBezTo>
                  <a:cubicBezTo>
                    <a:pt x="0" y="2068"/>
                    <a:pt x="1009" y="3481"/>
                    <a:pt x="2444" y="3481"/>
                  </a:cubicBezTo>
                  <a:cubicBezTo>
                    <a:pt x="2477" y="3481"/>
                    <a:pt x="2509" y="3481"/>
                    <a:pt x="2541" y="3479"/>
                  </a:cubicBezTo>
                  <a:cubicBezTo>
                    <a:pt x="2541" y="3473"/>
                    <a:pt x="2539" y="3469"/>
                    <a:pt x="2539" y="3463"/>
                  </a:cubicBezTo>
                  <a:cubicBezTo>
                    <a:pt x="2519" y="3350"/>
                    <a:pt x="2424" y="3265"/>
                    <a:pt x="2309" y="3257"/>
                  </a:cubicBezTo>
                  <a:cubicBezTo>
                    <a:pt x="1654" y="3202"/>
                    <a:pt x="1075" y="2804"/>
                    <a:pt x="786" y="2213"/>
                  </a:cubicBezTo>
                  <a:cubicBezTo>
                    <a:pt x="493" y="1607"/>
                    <a:pt x="546" y="891"/>
                    <a:pt x="924" y="333"/>
                  </a:cubicBezTo>
                  <a:cubicBezTo>
                    <a:pt x="990" y="240"/>
                    <a:pt x="984" y="114"/>
                    <a:pt x="910" y="27"/>
                  </a:cubicBezTo>
                  <a:cubicBezTo>
                    <a:pt x="902" y="17"/>
                    <a:pt x="895" y="9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636957" y="2510075"/>
              <a:ext cx="364606" cy="769537"/>
            </a:xfrm>
            <a:custGeom>
              <a:avLst/>
              <a:gdLst/>
              <a:ahLst/>
              <a:cxnLst/>
              <a:rect l="l" t="t" r="r" b="b"/>
              <a:pathLst>
                <a:path w="7206" h="15209" extrusionOk="0">
                  <a:moveTo>
                    <a:pt x="2724" y="2359"/>
                  </a:moveTo>
                  <a:cubicBezTo>
                    <a:pt x="2643" y="3896"/>
                    <a:pt x="3366" y="5194"/>
                    <a:pt x="4070" y="6462"/>
                  </a:cubicBezTo>
                  <a:cubicBezTo>
                    <a:pt x="5194" y="8474"/>
                    <a:pt x="6256" y="10393"/>
                    <a:pt x="4533" y="13317"/>
                  </a:cubicBezTo>
                  <a:lnTo>
                    <a:pt x="4533" y="13317"/>
                  </a:lnTo>
                  <a:cubicBezTo>
                    <a:pt x="4720" y="11904"/>
                    <a:pt x="4032" y="10816"/>
                    <a:pt x="3314" y="9683"/>
                  </a:cubicBezTo>
                  <a:cubicBezTo>
                    <a:pt x="2224" y="7954"/>
                    <a:pt x="1005" y="6029"/>
                    <a:pt x="2724" y="2359"/>
                  </a:cubicBezTo>
                  <a:close/>
                  <a:moveTo>
                    <a:pt x="3615" y="0"/>
                  </a:moveTo>
                  <a:cubicBezTo>
                    <a:pt x="3533" y="0"/>
                    <a:pt x="3453" y="40"/>
                    <a:pt x="3405" y="113"/>
                  </a:cubicBezTo>
                  <a:cubicBezTo>
                    <a:pt x="0" y="5380"/>
                    <a:pt x="1533" y="7807"/>
                    <a:pt x="2885" y="9952"/>
                  </a:cubicBezTo>
                  <a:cubicBezTo>
                    <a:pt x="3832" y="11444"/>
                    <a:pt x="4648" y="12736"/>
                    <a:pt x="3462" y="14831"/>
                  </a:cubicBezTo>
                  <a:cubicBezTo>
                    <a:pt x="3399" y="14946"/>
                    <a:pt x="3433" y="15090"/>
                    <a:pt x="3542" y="15165"/>
                  </a:cubicBezTo>
                  <a:cubicBezTo>
                    <a:pt x="3583" y="15193"/>
                    <a:pt x="3633" y="15209"/>
                    <a:pt x="3682" y="15209"/>
                  </a:cubicBezTo>
                  <a:cubicBezTo>
                    <a:pt x="3759" y="15209"/>
                    <a:pt x="3832" y="15175"/>
                    <a:pt x="3880" y="15118"/>
                  </a:cubicBezTo>
                  <a:cubicBezTo>
                    <a:pt x="7206" y="11056"/>
                    <a:pt x="5777" y="8484"/>
                    <a:pt x="4513" y="6215"/>
                  </a:cubicBezTo>
                  <a:cubicBezTo>
                    <a:pt x="3514" y="4418"/>
                    <a:pt x="2568" y="2719"/>
                    <a:pt x="3840" y="372"/>
                  </a:cubicBezTo>
                  <a:cubicBezTo>
                    <a:pt x="3904" y="252"/>
                    <a:pt x="3862" y="105"/>
                    <a:pt x="3745" y="36"/>
                  </a:cubicBezTo>
                  <a:cubicBezTo>
                    <a:pt x="3704" y="12"/>
                    <a:pt x="3659" y="0"/>
                    <a:pt x="3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587118" y="3492141"/>
              <a:ext cx="181645" cy="205021"/>
            </a:xfrm>
            <a:custGeom>
              <a:avLst/>
              <a:gdLst/>
              <a:ahLst/>
              <a:cxnLst/>
              <a:rect l="l" t="t" r="r" b="b"/>
              <a:pathLst>
                <a:path w="3590" h="4052" extrusionOk="0">
                  <a:moveTo>
                    <a:pt x="1003" y="1217"/>
                  </a:moveTo>
                  <a:cubicBezTo>
                    <a:pt x="1059" y="1682"/>
                    <a:pt x="1391" y="2105"/>
                    <a:pt x="1921" y="2380"/>
                  </a:cubicBezTo>
                  <a:cubicBezTo>
                    <a:pt x="2145" y="2497"/>
                    <a:pt x="2206" y="2667"/>
                    <a:pt x="2284" y="2879"/>
                  </a:cubicBezTo>
                  <a:cubicBezTo>
                    <a:pt x="2335" y="3016"/>
                    <a:pt x="2392" y="3170"/>
                    <a:pt x="2501" y="3310"/>
                  </a:cubicBezTo>
                  <a:cubicBezTo>
                    <a:pt x="2533" y="3348"/>
                    <a:pt x="2559" y="3386"/>
                    <a:pt x="2582" y="3423"/>
                  </a:cubicBezTo>
                  <a:cubicBezTo>
                    <a:pt x="2606" y="3453"/>
                    <a:pt x="2630" y="3484"/>
                    <a:pt x="2654" y="3516"/>
                  </a:cubicBezTo>
                  <a:cubicBezTo>
                    <a:pt x="2570" y="3530"/>
                    <a:pt x="2486" y="3536"/>
                    <a:pt x="2402" y="3536"/>
                  </a:cubicBezTo>
                  <a:cubicBezTo>
                    <a:pt x="1898" y="3536"/>
                    <a:pt x="1417" y="3295"/>
                    <a:pt x="1118" y="2877"/>
                  </a:cubicBezTo>
                  <a:cubicBezTo>
                    <a:pt x="768" y="2390"/>
                    <a:pt x="725" y="1747"/>
                    <a:pt x="1003" y="1217"/>
                  </a:cubicBezTo>
                  <a:close/>
                  <a:moveTo>
                    <a:pt x="1705" y="0"/>
                  </a:moveTo>
                  <a:cubicBezTo>
                    <a:pt x="1668" y="0"/>
                    <a:pt x="1630" y="8"/>
                    <a:pt x="1595" y="24"/>
                  </a:cubicBezTo>
                  <a:lnTo>
                    <a:pt x="1484" y="79"/>
                  </a:lnTo>
                  <a:cubicBezTo>
                    <a:pt x="438" y="582"/>
                    <a:pt x="0" y="1838"/>
                    <a:pt x="511" y="2881"/>
                  </a:cubicBezTo>
                  <a:cubicBezTo>
                    <a:pt x="872" y="3622"/>
                    <a:pt x="1615" y="4052"/>
                    <a:pt x="2386" y="4052"/>
                  </a:cubicBezTo>
                  <a:cubicBezTo>
                    <a:pt x="2700" y="4052"/>
                    <a:pt x="3019" y="3981"/>
                    <a:pt x="3318" y="3831"/>
                  </a:cubicBezTo>
                  <a:lnTo>
                    <a:pt x="3427" y="3777"/>
                  </a:lnTo>
                  <a:cubicBezTo>
                    <a:pt x="3532" y="3730"/>
                    <a:pt x="3589" y="3615"/>
                    <a:pt x="3566" y="3502"/>
                  </a:cubicBezTo>
                  <a:cubicBezTo>
                    <a:pt x="3257" y="3496"/>
                    <a:pt x="2970" y="3395"/>
                    <a:pt x="2794" y="3168"/>
                  </a:cubicBezTo>
                  <a:cubicBezTo>
                    <a:pt x="2685" y="3029"/>
                    <a:pt x="2628" y="2871"/>
                    <a:pt x="2578" y="2735"/>
                  </a:cubicBezTo>
                  <a:cubicBezTo>
                    <a:pt x="2499" y="2523"/>
                    <a:pt x="2436" y="2355"/>
                    <a:pt x="2214" y="2240"/>
                  </a:cubicBezTo>
                  <a:cubicBezTo>
                    <a:pt x="1749" y="1997"/>
                    <a:pt x="1490" y="1579"/>
                    <a:pt x="1494" y="1090"/>
                  </a:cubicBezTo>
                  <a:cubicBezTo>
                    <a:pt x="1494" y="1057"/>
                    <a:pt x="1498" y="1023"/>
                    <a:pt x="1502" y="990"/>
                  </a:cubicBezTo>
                  <a:cubicBezTo>
                    <a:pt x="1530" y="665"/>
                    <a:pt x="1670" y="347"/>
                    <a:pt x="1888" y="78"/>
                  </a:cubicBezTo>
                  <a:cubicBezTo>
                    <a:pt x="1860" y="48"/>
                    <a:pt x="1827" y="26"/>
                    <a:pt x="1789" y="14"/>
                  </a:cubicBezTo>
                  <a:cubicBezTo>
                    <a:pt x="1762" y="5"/>
                    <a:pt x="1733" y="0"/>
                    <a:pt x="1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511119" y="3496037"/>
              <a:ext cx="24540" cy="46196"/>
            </a:xfrm>
            <a:custGeom>
              <a:avLst/>
              <a:gdLst/>
              <a:ahLst/>
              <a:cxnLst/>
              <a:rect l="l" t="t" r="r" b="b"/>
              <a:pathLst>
                <a:path w="485" h="913" extrusionOk="0">
                  <a:moveTo>
                    <a:pt x="384" y="1"/>
                  </a:moveTo>
                  <a:cubicBezTo>
                    <a:pt x="166" y="270"/>
                    <a:pt x="28" y="588"/>
                    <a:pt x="0" y="913"/>
                  </a:cubicBezTo>
                  <a:lnTo>
                    <a:pt x="4" y="913"/>
                  </a:lnTo>
                  <a:cubicBezTo>
                    <a:pt x="32" y="717"/>
                    <a:pt x="150" y="537"/>
                    <a:pt x="354" y="400"/>
                  </a:cubicBezTo>
                  <a:cubicBezTo>
                    <a:pt x="457" y="329"/>
                    <a:pt x="485" y="179"/>
                    <a:pt x="431" y="64"/>
                  </a:cubicBezTo>
                  <a:cubicBezTo>
                    <a:pt x="419" y="40"/>
                    <a:pt x="404" y="18"/>
                    <a:pt x="3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655375" y="2985802"/>
              <a:ext cx="242109" cy="496564"/>
            </a:xfrm>
            <a:custGeom>
              <a:avLst/>
              <a:gdLst/>
              <a:ahLst/>
              <a:cxnLst/>
              <a:rect l="l" t="t" r="r" b="b"/>
              <a:pathLst>
                <a:path w="4785" h="9814" extrusionOk="0">
                  <a:moveTo>
                    <a:pt x="3037" y="2008"/>
                  </a:moveTo>
                  <a:cubicBezTo>
                    <a:pt x="3854" y="4026"/>
                    <a:pt x="3168" y="5115"/>
                    <a:pt x="2497" y="6171"/>
                  </a:cubicBezTo>
                  <a:cubicBezTo>
                    <a:pt x="2119" y="6773"/>
                    <a:pt x="1731" y="7384"/>
                    <a:pt x="1696" y="8128"/>
                  </a:cubicBezTo>
                  <a:cubicBezTo>
                    <a:pt x="908" y="6511"/>
                    <a:pt x="1529" y="5395"/>
                    <a:pt x="2180" y="4228"/>
                  </a:cubicBezTo>
                  <a:cubicBezTo>
                    <a:pt x="2568" y="3530"/>
                    <a:pt x="2962" y="2819"/>
                    <a:pt x="3037" y="2008"/>
                  </a:cubicBezTo>
                  <a:close/>
                  <a:moveTo>
                    <a:pt x="2384" y="0"/>
                  </a:moveTo>
                  <a:cubicBezTo>
                    <a:pt x="2340" y="0"/>
                    <a:pt x="2296" y="12"/>
                    <a:pt x="2256" y="36"/>
                  </a:cubicBezTo>
                  <a:cubicBezTo>
                    <a:pt x="2139" y="105"/>
                    <a:pt x="2097" y="253"/>
                    <a:pt x="2163" y="374"/>
                  </a:cubicBezTo>
                  <a:cubicBezTo>
                    <a:pt x="2942" y="1814"/>
                    <a:pt x="2384" y="2819"/>
                    <a:pt x="1737" y="3983"/>
                  </a:cubicBezTo>
                  <a:cubicBezTo>
                    <a:pt x="922" y="5445"/>
                    <a:pt x="0" y="7103"/>
                    <a:pt x="2147" y="9722"/>
                  </a:cubicBezTo>
                  <a:cubicBezTo>
                    <a:pt x="2193" y="9780"/>
                    <a:pt x="2261" y="9814"/>
                    <a:pt x="2334" y="9814"/>
                  </a:cubicBezTo>
                  <a:cubicBezTo>
                    <a:pt x="2336" y="9814"/>
                    <a:pt x="2339" y="9814"/>
                    <a:pt x="2341" y="9813"/>
                  </a:cubicBezTo>
                  <a:cubicBezTo>
                    <a:pt x="2343" y="9814"/>
                    <a:pt x="2346" y="9814"/>
                    <a:pt x="2349" y="9814"/>
                  </a:cubicBezTo>
                  <a:cubicBezTo>
                    <a:pt x="2398" y="9814"/>
                    <a:pt x="2444" y="9798"/>
                    <a:pt x="2483" y="9770"/>
                  </a:cubicBezTo>
                  <a:cubicBezTo>
                    <a:pt x="2592" y="9697"/>
                    <a:pt x="2627" y="9552"/>
                    <a:pt x="2562" y="9438"/>
                  </a:cubicBezTo>
                  <a:cubicBezTo>
                    <a:pt x="1840" y="8159"/>
                    <a:pt x="2319" y="7402"/>
                    <a:pt x="2924" y="6442"/>
                  </a:cubicBezTo>
                  <a:cubicBezTo>
                    <a:pt x="3753" y="5132"/>
                    <a:pt x="4784" y="3500"/>
                    <a:pt x="2598" y="115"/>
                  </a:cubicBezTo>
                  <a:cubicBezTo>
                    <a:pt x="2549" y="41"/>
                    <a:pt x="2467" y="0"/>
                    <a:pt x="23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-471527" y="230695"/>
            <a:ext cx="2170885" cy="1867793"/>
            <a:chOff x="721053" y="1967498"/>
            <a:chExt cx="677978" cy="583321"/>
          </a:xfrm>
        </p:grpSpPr>
        <p:sp>
          <p:nvSpPr>
            <p:cNvPr id="21" name="Google Shape;21;p2"/>
            <p:cNvSpPr/>
            <p:nvPr/>
          </p:nvSpPr>
          <p:spPr>
            <a:xfrm>
              <a:off x="1221446" y="1967498"/>
              <a:ext cx="177585" cy="159352"/>
            </a:xfrm>
            <a:custGeom>
              <a:avLst/>
              <a:gdLst/>
              <a:ahLst/>
              <a:cxnLst/>
              <a:rect l="l" t="t" r="r" b="b"/>
              <a:pathLst>
                <a:path w="5844" h="5244" extrusionOk="0">
                  <a:moveTo>
                    <a:pt x="5513" y="491"/>
                  </a:moveTo>
                  <a:lnTo>
                    <a:pt x="5433" y="1130"/>
                  </a:lnTo>
                  <a:lnTo>
                    <a:pt x="663" y="4908"/>
                  </a:lnTo>
                  <a:lnTo>
                    <a:pt x="377" y="4542"/>
                  </a:lnTo>
                  <a:lnTo>
                    <a:pt x="5513" y="491"/>
                  </a:lnTo>
                  <a:close/>
                  <a:moveTo>
                    <a:pt x="5695" y="0"/>
                  </a:moveTo>
                  <a:cubicBezTo>
                    <a:pt x="5661" y="0"/>
                    <a:pt x="5627" y="12"/>
                    <a:pt x="5604" y="35"/>
                  </a:cubicBezTo>
                  <a:lnTo>
                    <a:pt x="81" y="4394"/>
                  </a:lnTo>
                  <a:cubicBezTo>
                    <a:pt x="12" y="4451"/>
                    <a:pt x="1" y="4542"/>
                    <a:pt x="58" y="4600"/>
                  </a:cubicBezTo>
                  <a:lnTo>
                    <a:pt x="526" y="5193"/>
                  </a:lnTo>
                  <a:cubicBezTo>
                    <a:pt x="549" y="5216"/>
                    <a:pt x="583" y="5239"/>
                    <a:pt x="617" y="5239"/>
                  </a:cubicBezTo>
                  <a:cubicBezTo>
                    <a:pt x="629" y="5242"/>
                    <a:pt x="641" y="5243"/>
                    <a:pt x="652" y="5243"/>
                  </a:cubicBezTo>
                  <a:cubicBezTo>
                    <a:pt x="681" y="5243"/>
                    <a:pt x="706" y="5233"/>
                    <a:pt x="731" y="5216"/>
                  </a:cubicBezTo>
                  <a:lnTo>
                    <a:pt x="5661" y="1313"/>
                  </a:lnTo>
                  <a:cubicBezTo>
                    <a:pt x="5695" y="1290"/>
                    <a:pt x="5707" y="1256"/>
                    <a:pt x="5718" y="1222"/>
                  </a:cubicBezTo>
                  <a:lnTo>
                    <a:pt x="5844" y="160"/>
                  </a:lnTo>
                  <a:cubicBezTo>
                    <a:pt x="5844" y="103"/>
                    <a:pt x="5821" y="58"/>
                    <a:pt x="5764" y="23"/>
                  </a:cubicBezTo>
                  <a:cubicBezTo>
                    <a:pt x="5741" y="12"/>
                    <a:pt x="5718" y="0"/>
                    <a:pt x="56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03920" y="2116611"/>
              <a:ext cx="405764" cy="352465"/>
            </a:xfrm>
            <a:custGeom>
              <a:avLst/>
              <a:gdLst/>
              <a:ahLst/>
              <a:cxnLst/>
              <a:rect l="l" t="t" r="r" b="b"/>
              <a:pathLst>
                <a:path w="13353" h="11599" extrusionOk="0">
                  <a:moveTo>
                    <a:pt x="10799" y="294"/>
                  </a:moveTo>
                  <a:cubicBezTo>
                    <a:pt x="10810" y="294"/>
                    <a:pt x="10821" y="295"/>
                    <a:pt x="10831" y="297"/>
                  </a:cubicBezTo>
                  <a:cubicBezTo>
                    <a:pt x="10888" y="297"/>
                    <a:pt x="10945" y="332"/>
                    <a:pt x="10990" y="377"/>
                  </a:cubicBezTo>
                  <a:lnTo>
                    <a:pt x="12942" y="2854"/>
                  </a:lnTo>
                  <a:cubicBezTo>
                    <a:pt x="13022" y="2956"/>
                    <a:pt x="13010" y="3105"/>
                    <a:pt x="12908" y="3196"/>
                  </a:cubicBezTo>
                  <a:lnTo>
                    <a:pt x="10865" y="4794"/>
                  </a:lnTo>
                  <a:lnTo>
                    <a:pt x="9336" y="2865"/>
                  </a:lnTo>
                  <a:cubicBezTo>
                    <a:pt x="9276" y="2785"/>
                    <a:pt x="9181" y="2744"/>
                    <a:pt x="9085" y="2744"/>
                  </a:cubicBezTo>
                  <a:cubicBezTo>
                    <a:pt x="9017" y="2744"/>
                    <a:pt x="8948" y="2765"/>
                    <a:pt x="8891" y="2808"/>
                  </a:cubicBezTo>
                  <a:cubicBezTo>
                    <a:pt x="8822" y="2865"/>
                    <a:pt x="8776" y="2945"/>
                    <a:pt x="8765" y="3025"/>
                  </a:cubicBezTo>
                  <a:cubicBezTo>
                    <a:pt x="8754" y="3116"/>
                    <a:pt x="8776" y="3196"/>
                    <a:pt x="8834" y="3265"/>
                  </a:cubicBezTo>
                  <a:lnTo>
                    <a:pt x="10363" y="5205"/>
                  </a:lnTo>
                  <a:lnTo>
                    <a:pt x="8229" y="6894"/>
                  </a:lnTo>
                  <a:lnTo>
                    <a:pt x="6688" y="4954"/>
                  </a:lnTo>
                  <a:cubicBezTo>
                    <a:pt x="6623" y="4876"/>
                    <a:pt x="6533" y="4835"/>
                    <a:pt x="6439" y="4835"/>
                  </a:cubicBezTo>
                  <a:cubicBezTo>
                    <a:pt x="6368" y="4835"/>
                    <a:pt x="6296" y="4859"/>
                    <a:pt x="6232" y="4908"/>
                  </a:cubicBezTo>
                  <a:cubicBezTo>
                    <a:pt x="6163" y="4954"/>
                    <a:pt x="6129" y="5033"/>
                    <a:pt x="6117" y="5113"/>
                  </a:cubicBezTo>
                  <a:cubicBezTo>
                    <a:pt x="6106" y="5205"/>
                    <a:pt x="6129" y="5284"/>
                    <a:pt x="6186" y="5353"/>
                  </a:cubicBezTo>
                  <a:lnTo>
                    <a:pt x="7715" y="7293"/>
                  </a:lnTo>
                  <a:lnTo>
                    <a:pt x="5570" y="8982"/>
                  </a:lnTo>
                  <a:lnTo>
                    <a:pt x="4040" y="7042"/>
                  </a:lnTo>
                  <a:cubicBezTo>
                    <a:pt x="3971" y="6954"/>
                    <a:pt x="3884" y="6918"/>
                    <a:pt x="3798" y="6918"/>
                  </a:cubicBezTo>
                  <a:cubicBezTo>
                    <a:pt x="3561" y="6918"/>
                    <a:pt x="3337" y="7198"/>
                    <a:pt x="3538" y="7441"/>
                  </a:cubicBezTo>
                  <a:lnTo>
                    <a:pt x="5068" y="9381"/>
                  </a:lnTo>
                  <a:lnTo>
                    <a:pt x="2694" y="11253"/>
                  </a:lnTo>
                  <a:cubicBezTo>
                    <a:pt x="2649" y="11288"/>
                    <a:pt x="2595" y="11305"/>
                    <a:pt x="2542" y="11305"/>
                  </a:cubicBezTo>
                  <a:cubicBezTo>
                    <a:pt x="2474" y="11305"/>
                    <a:pt x="2408" y="11277"/>
                    <a:pt x="2363" y="11219"/>
                  </a:cubicBezTo>
                  <a:lnTo>
                    <a:pt x="400" y="8742"/>
                  </a:lnTo>
                  <a:cubicBezTo>
                    <a:pt x="366" y="8685"/>
                    <a:pt x="343" y="8628"/>
                    <a:pt x="354" y="8560"/>
                  </a:cubicBezTo>
                  <a:cubicBezTo>
                    <a:pt x="366" y="8503"/>
                    <a:pt x="389" y="8446"/>
                    <a:pt x="446" y="8411"/>
                  </a:cubicBezTo>
                  <a:lnTo>
                    <a:pt x="10660" y="343"/>
                  </a:lnTo>
                  <a:cubicBezTo>
                    <a:pt x="10697" y="315"/>
                    <a:pt x="10750" y="294"/>
                    <a:pt x="10799" y="294"/>
                  </a:cubicBezTo>
                  <a:close/>
                  <a:moveTo>
                    <a:pt x="10819" y="1"/>
                  </a:moveTo>
                  <a:cubicBezTo>
                    <a:pt x="10694" y="1"/>
                    <a:pt x="10568" y="35"/>
                    <a:pt x="10477" y="115"/>
                  </a:cubicBezTo>
                  <a:lnTo>
                    <a:pt x="274" y="8183"/>
                  </a:lnTo>
                  <a:cubicBezTo>
                    <a:pt x="35" y="8354"/>
                    <a:pt x="1" y="8697"/>
                    <a:pt x="183" y="8914"/>
                  </a:cubicBezTo>
                  <a:lnTo>
                    <a:pt x="2135" y="11401"/>
                  </a:lnTo>
                  <a:cubicBezTo>
                    <a:pt x="2239" y="11531"/>
                    <a:pt x="2391" y="11598"/>
                    <a:pt x="2544" y="11598"/>
                  </a:cubicBezTo>
                  <a:cubicBezTo>
                    <a:pt x="2661" y="11598"/>
                    <a:pt x="2778" y="11560"/>
                    <a:pt x="2876" y="11481"/>
                  </a:cubicBezTo>
                  <a:lnTo>
                    <a:pt x="5364" y="9518"/>
                  </a:lnTo>
                  <a:cubicBezTo>
                    <a:pt x="5433" y="9473"/>
                    <a:pt x="5444" y="9381"/>
                    <a:pt x="5387" y="9313"/>
                  </a:cubicBezTo>
                  <a:lnTo>
                    <a:pt x="3767" y="7270"/>
                  </a:lnTo>
                  <a:cubicBezTo>
                    <a:pt x="3755" y="7259"/>
                    <a:pt x="3755" y="7236"/>
                    <a:pt x="3767" y="7225"/>
                  </a:cubicBezTo>
                  <a:cubicBezTo>
                    <a:pt x="3772" y="7219"/>
                    <a:pt x="3781" y="7216"/>
                    <a:pt x="3789" y="7216"/>
                  </a:cubicBezTo>
                  <a:cubicBezTo>
                    <a:pt x="3798" y="7216"/>
                    <a:pt x="3806" y="7219"/>
                    <a:pt x="3812" y="7225"/>
                  </a:cubicBezTo>
                  <a:lnTo>
                    <a:pt x="5433" y="9279"/>
                  </a:lnTo>
                  <a:cubicBezTo>
                    <a:pt x="5456" y="9313"/>
                    <a:pt x="5490" y="9324"/>
                    <a:pt x="5524" y="9336"/>
                  </a:cubicBezTo>
                  <a:cubicBezTo>
                    <a:pt x="5558" y="9336"/>
                    <a:pt x="5604" y="9324"/>
                    <a:pt x="5627" y="9302"/>
                  </a:cubicBezTo>
                  <a:lnTo>
                    <a:pt x="8000" y="7430"/>
                  </a:lnTo>
                  <a:cubicBezTo>
                    <a:pt x="8069" y="7384"/>
                    <a:pt x="8080" y="7282"/>
                    <a:pt x="8023" y="7225"/>
                  </a:cubicBezTo>
                  <a:lnTo>
                    <a:pt x="6414" y="5170"/>
                  </a:lnTo>
                  <a:lnTo>
                    <a:pt x="6414" y="5136"/>
                  </a:lnTo>
                  <a:cubicBezTo>
                    <a:pt x="6420" y="5130"/>
                    <a:pt x="6428" y="5128"/>
                    <a:pt x="6437" y="5128"/>
                  </a:cubicBezTo>
                  <a:cubicBezTo>
                    <a:pt x="6446" y="5128"/>
                    <a:pt x="6454" y="5130"/>
                    <a:pt x="6460" y="5136"/>
                  </a:cubicBezTo>
                  <a:lnTo>
                    <a:pt x="8080" y="7179"/>
                  </a:lnTo>
                  <a:cubicBezTo>
                    <a:pt x="8103" y="7213"/>
                    <a:pt x="8137" y="7236"/>
                    <a:pt x="8172" y="7236"/>
                  </a:cubicBezTo>
                  <a:cubicBezTo>
                    <a:pt x="8217" y="7236"/>
                    <a:pt x="8252" y="7225"/>
                    <a:pt x="8286" y="7202"/>
                  </a:cubicBezTo>
                  <a:lnTo>
                    <a:pt x="10648" y="5330"/>
                  </a:lnTo>
                  <a:cubicBezTo>
                    <a:pt x="10717" y="5284"/>
                    <a:pt x="10728" y="5193"/>
                    <a:pt x="10682" y="5136"/>
                  </a:cubicBezTo>
                  <a:lnTo>
                    <a:pt x="9062" y="3082"/>
                  </a:lnTo>
                  <a:cubicBezTo>
                    <a:pt x="9050" y="3071"/>
                    <a:pt x="9050" y="3048"/>
                    <a:pt x="9062" y="3036"/>
                  </a:cubicBezTo>
                  <a:cubicBezTo>
                    <a:pt x="9067" y="3032"/>
                    <a:pt x="9075" y="3029"/>
                    <a:pt x="9084" y="3029"/>
                  </a:cubicBezTo>
                  <a:cubicBezTo>
                    <a:pt x="9098" y="3029"/>
                    <a:pt x="9112" y="3034"/>
                    <a:pt x="9119" y="3048"/>
                  </a:cubicBezTo>
                  <a:lnTo>
                    <a:pt x="10728" y="5090"/>
                  </a:lnTo>
                  <a:cubicBezTo>
                    <a:pt x="10751" y="5125"/>
                    <a:pt x="10785" y="5148"/>
                    <a:pt x="10831" y="5148"/>
                  </a:cubicBezTo>
                  <a:cubicBezTo>
                    <a:pt x="10839" y="5150"/>
                    <a:pt x="10849" y="5152"/>
                    <a:pt x="10858" y="5152"/>
                  </a:cubicBezTo>
                  <a:cubicBezTo>
                    <a:pt x="10886" y="5152"/>
                    <a:pt x="10916" y="5139"/>
                    <a:pt x="10933" y="5113"/>
                  </a:cubicBezTo>
                  <a:lnTo>
                    <a:pt x="13090" y="3424"/>
                  </a:lnTo>
                  <a:cubicBezTo>
                    <a:pt x="13319" y="3242"/>
                    <a:pt x="13353" y="2911"/>
                    <a:pt x="13170" y="2683"/>
                  </a:cubicBezTo>
                  <a:lnTo>
                    <a:pt x="11219" y="206"/>
                  </a:lnTo>
                  <a:cubicBezTo>
                    <a:pt x="11127" y="92"/>
                    <a:pt x="11002" y="23"/>
                    <a:pt x="108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161127" y="2100657"/>
              <a:ext cx="80466" cy="77792"/>
            </a:xfrm>
            <a:custGeom>
              <a:avLst/>
              <a:gdLst/>
              <a:ahLst/>
              <a:cxnLst/>
              <a:rect l="l" t="t" r="r" b="b"/>
              <a:pathLst>
                <a:path w="2648" h="2560" extrusionOk="0">
                  <a:moveTo>
                    <a:pt x="1541" y="297"/>
                  </a:moveTo>
                  <a:lnTo>
                    <a:pt x="2317" y="1290"/>
                  </a:lnTo>
                  <a:lnTo>
                    <a:pt x="1164" y="2203"/>
                  </a:lnTo>
                  <a:lnTo>
                    <a:pt x="377" y="1210"/>
                  </a:lnTo>
                  <a:lnTo>
                    <a:pt x="1541" y="297"/>
                  </a:lnTo>
                  <a:close/>
                  <a:moveTo>
                    <a:pt x="1541" y="1"/>
                  </a:moveTo>
                  <a:cubicBezTo>
                    <a:pt x="1472" y="1"/>
                    <a:pt x="1404" y="24"/>
                    <a:pt x="1347" y="69"/>
                  </a:cubicBezTo>
                  <a:lnTo>
                    <a:pt x="80" y="1073"/>
                  </a:lnTo>
                  <a:cubicBezTo>
                    <a:pt x="11" y="1119"/>
                    <a:pt x="0" y="1210"/>
                    <a:pt x="57" y="1267"/>
                  </a:cubicBezTo>
                  <a:lnTo>
                    <a:pt x="1027" y="2500"/>
                  </a:lnTo>
                  <a:cubicBezTo>
                    <a:pt x="1053" y="2539"/>
                    <a:pt x="1094" y="2559"/>
                    <a:pt x="1137" y="2559"/>
                  </a:cubicBezTo>
                  <a:cubicBezTo>
                    <a:pt x="1169" y="2559"/>
                    <a:pt x="1203" y="2547"/>
                    <a:pt x="1233" y="2523"/>
                  </a:cubicBezTo>
                  <a:lnTo>
                    <a:pt x="2499" y="1530"/>
                  </a:lnTo>
                  <a:cubicBezTo>
                    <a:pt x="2625" y="1427"/>
                    <a:pt x="2648" y="1233"/>
                    <a:pt x="2545" y="1108"/>
                  </a:cubicBezTo>
                  <a:lnTo>
                    <a:pt x="1769" y="115"/>
                  </a:lnTo>
                  <a:cubicBezTo>
                    <a:pt x="1712" y="58"/>
                    <a:pt x="1643" y="12"/>
                    <a:pt x="15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53294" y="2350322"/>
              <a:ext cx="148960" cy="172723"/>
            </a:xfrm>
            <a:custGeom>
              <a:avLst/>
              <a:gdLst/>
              <a:ahLst/>
              <a:cxnLst/>
              <a:rect l="l" t="t" r="r" b="b"/>
              <a:pathLst>
                <a:path w="4902" h="5684" extrusionOk="0">
                  <a:moveTo>
                    <a:pt x="514" y="287"/>
                  </a:moveTo>
                  <a:cubicBezTo>
                    <a:pt x="571" y="287"/>
                    <a:pt x="628" y="321"/>
                    <a:pt x="662" y="367"/>
                  </a:cubicBezTo>
                  <a:lnTo>
                    <a:pt x="4371" y="5057"/>
                  </a:lnTo>
                  <a:cubicBezTo>
                    <a:pt x="4405" y="5091"/>
                    <a:pt x="4417" y="5148"/>
                    <a:pt x="4417" y="5194"/>
                  </a:cubicBezTo>
                  <a:cubicBezTo>
                    <a:pt x="4405" y="5251"/>
                    <a:pt x="4383" y="5308"/>
                    <a:pt x="4337" y="5342"/>
                  </a:cubicBezTo>
                  <a:cubicBezTo>
                    <a:pt x="4303" y="5365"/>
                    <a:pt x="4257" y="5388"/>
                    <a:pt x="4200" y="5388"/>
                  </a:cubicBezTo>
                  <a:cubicBezTo>
                    <a:pt x="4143" y="5388"/>
                    <a:pt x="4086" y="5354"/>
                    <a:pt x="4052" y="5308"/>
                  </a:cubicBezTo>
                  <a:lnTo>
                    <a:pt x="343" y="618"/>
                  </a:lnTo>
                  <a:cubicBezTo>
                    <a:pt x="274" y="526"/>
                    <a:pt x="286" y="401"/>
                    <a:pt x="377" y="332"/>
                  </a:cubicBezTo>
                  <a:cubicBezTo>
                    <a:pt x="411" y="298"/>
                    <a:pt x="468" y="287"/>
                    <a:pt x="514" y="287"/>
                  </a:cubicBezTo>
                  <a:close/>
                  <a:moveTo>
                    <a:pt x="492" y="1"/>
                  </a:moveTo>
                  <a:cubicBezTo>
                    <a:pt x="240" y="1"/>
                    <a:pt x="45" y="191"/>
                    <a:pt x="12" y="435"/>
                  </a:cubicBezTo>
                  <a:cubicBezTo>
                    <a:pt x="0" y="561"/>
                    <a:pt x="35" y="698"/>
                    <a:pt x="114" y="800"/>
                  </a:cubicBezTo>
                  <a:lnTo>
                    <a:pt x="3823" y="5491"/>
                  </a:lnTo>
                  <a:cubicBezTo>
                    <a:pt x="3930" y="5627"/>
                    <a:pt x="4063" y="5684"/>
                    <a:pt x="4194" y="5684"/>
                  </a:cubicBezTo>
                  <a:cubicBezTo>
                    <a:pt x="4557" y="5684"/>
                    <a:pt x="4901" y="5251"/>
                    <a:pt x="4599" y="4874"/>
                  </a:cubicBezTo>
                  <a:lnTo>
                    <a:pt x="890" y="184"/>
                  </a:lnTo>
                  <a:cubicBezTo>
                    <a:pt x="811" y="81"/>
                    <a:pt x="685" y="13"/>
                    <a:pt x="560" y="1"/>
                  </a:cubicBezTo>
                  <a:lnTo>
                    <a:pt x="514" y="1"/>
                  </a:lnTo>
                  <a:cubicBezTo>
                    <a:pt x="507" y="1"/>
                    <a:pt x="499" y="1"/>
                    <a:pt x="4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21053" y="2428023"/>
              <a:ext cx="106144" cy="122796"/>
            </a:xfrm>
            <a:custGeom>
              <a:avLst/>
              <a:gdLst/>
              <a:ahLst/>
              <a:cxnLst/>
              <a:rect l="l" t="t" r="r" b="b"/>
              <a:pathLst>
                <a:path w="3493" h="4041" extrusionOk="0">
                  <a:moveTo>
                    <a:pt x="2476" y="1"/>
                  </a:moveTo>
                  <a:cubicBezTo>
                    <a:pt x="2442" y="1"/>
                    <a:pt x="2408" y="12"/>
                    <a:pt x="2385" y="35"/>
                  </a:cubicBezTo>
                  <a:lnTo>
                    <a:pt x="0" y="1918"/>
                  </a:lnTo>
                  <a:lnTo>
                    <a:pt x="0" y="2283"/>
                  </a:lnTo>
                  <a:lnTo>
                    <a:pt x="2454" y="355"/>
                  </a:lnTo>
                  <a:lnTo>
                    <a:pt x="2625" y="583"/>
                  </a:lnTo>
                  <a:lnTo>
                    <a:pt x="0" y="2648"/>
                  </a:lnTo>
                  <a:lnTo>
                    <a:pt x="0" y="3299"/>
                  </a:lnTo>
                  <a:lnTo>
                    <a:pt x="2944" y="982"/>
                  </a:lnTo>
                  <a:lnTo>
                    <a:pt x="3116" y="1199"/>
                  </a:lnTo>
                  <a:lnTo>
                    <a:pt x="0" y="3664"/>
                  </a:lnTo>
                  <a:lnTo>
                    <a:pt x="0" y="4041"/>
                  </a:lnTo>
                  <a:lnTo>
                    <a:pt x="3412" y="1336"/>
                  </a:lnTo>
                  <a:cubicBezTo>
                    <a:pt x="3481" y="1290"/>
                    <a:pt x="3492" y="1199"/>
                    <a:pt x="3435" y="1131"/>
                  </a:cubicBezTo>
                  <a:lnTo>
                    <a:pt x="3081" y="685"/>
                  </a:lnTo>
                  <a:cubicBezTo>
                    <a:pt x="3058" y="651"/>
                    <a:pt x="3024" y="628"/>
                    <a:pt x="2979" y="628"/>
                  </a:cubicBezTo>
                  <a:lnTo>
                    <a:pt x="2979" y="617"/>
                  </a:lnTo>
                  <a:cubicBezTo>
                    <a:pt x="2979" y="583"/>
                    <a:pt x="2967" y="537"/>
                    <a:pt x="2944" y="514"/>
                  </a:cubicBezTo>
                  <a:lnTo>
                    <a:pt x="2591" y="58"/>
                  </a:lnTo>
                  <a:cubicBezTo>
                    <a:pt x="2556" y="24"/>
                    <a:pt x="2522" y="1"/>
                    <a:pt x="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2"/>
          <p:cNvSpPr/>
          <p:nvPr/>
        </p:nvSpPr>
        <p:spPr>
          <a:xfrm rot="1239951">
            <a:off x="7387911" y="3946517"/>
            <a:ext cx="1610610" cy="1436038"/>
          </a:xfrm>
          <a:custGeom>
            <a:avLst/>
            <a:gdLst/>
            <a:ahLst/>
            <a:cxnLst/>
            <a:rect l="l" t="t" r="r" b="b"/>
            <a:pathLst>
              <a:path w="26774" h="23872" extrusionOk="0">
                <a:moveTo>
                  <a:pt x="19927" y="3159"/>
                </a:moveTo>
                <a:cubicBezTo>
                  <a:pt x="20748" y="3216"/>
                  <a:pt x="21399" y="3866"/>
                  <a:pt x="21456" y="4688"/>
                </a:cubicBezTo>
                <a:cubicBezTo>
                  <a:pt x="21456" y="4916"/>
                  <a:pt x="21376" y="5144"/>
                  <a:pt x="21216" y="5304"/>
                </a:cubicBezTo>
                <a:cubicBezTo>
                  <a:pt x="21054" y="5466"/>
                  <a:pt x="20834" y="5543"/>
                  <a:pt x="20596" y="5543"/>
                </a:cubicBezTo>
                <a:cubicBezTo>
                  <a:pt x="20246" y="5543"/>
                  <a:pt x="19855" y="5377"/>
                  <a:pt x="19550" y="5064"/>
                </a:cubicBezTo>
                <a:cubicBezTo>
                  <a:pt x="19253" y="4790"/>
                  <a:pt x="19082" y="4414"/>
                  <a:pt x="19071" y="4014"/>
                </a:cubicBezTo>
                <a:cubicBezTo>
                  <a:pt x="19071" y="3786"/>
                  <a:pt x="19151" y="3558"/>
                  <a:pt x="19310" y="3398"/>
                </a:cubicBezTo>
                <a:cubicBezTo>
                  <a:pt x="19482" y="3238"/>
                  <a:pt x="19698" y="3159"/>
                  <a:pt x="19927" y="3159"/>
                </a:cubicBezTo>
                <a:close/>
                <a:moveTo>
                  <a:pt x="19920" y="2719"/>
                </a:moveTo>
                <a:cubicBezTo>
                  <a:pt x="19572" y="2719"/>
                  <a:pt x="19245" y="2835"/>
                  <a:pt x="19002" y="3079"/>
                </a:cubicBezTo>
                <a:cubicBezTo>
                  <a:pt x="18763" y="3330"/>
                  <a:pt x="18626" y="3661"/>
                  <a:pt x="18637" y="4014"/>
                </a:cubicBezTo>
                <a:cubicBezTo>
                  <a:pt x="18683" y="5076"/>
                  <a:pt x="19527" y="5932"/>
                  <a:pt x="20600" y="5977"/>
                </a:cubicBezTo>
                <a:cubicBezTo>
                  <a:pt x="20620" y="5978"/>
                  <a:pt x="20639" y="5979"/>
                  <a:pt x="20659" y="5979"/>
                </a:cubicBezTo>
                <a:cubicBezTo>
                  <a:pt x="21351" y="5979"/>
                  <a:pt x="21912" y="5398"/>
                  <a:pt x="21889" y="4699"/>
                </a:cubicBezTo>
                <a:cubicBezTo>
                  <a:pt x="21878" y="4174"/>
                  <a:pt x="21661" y="3683"/>
                  <a:pt x="21296" y="3330"/>
                </a:cubicBezTo>
                <a:cubicBezTo>
                  <a:pt x="20897" y="2930"/>
                  <a:pt x="20388" y="2719"/>
                  <a:pt x="19920" y="2719"/>
                </a:cubicBezTo>
                <a:close/>
                <a:moveTo>
                  <a:pt x="22335" y="7838"/>
                </a:moveTo>
                <a:cubicBezTo>
                  <a:pt x="22494" y="7838"/>
                  <a:pt x="22643" y="7860"/>
                  <a:pt x="22791" y="7906"/>
                </a:cubicBezTo>
                <a:cubicBezTo>
                  <a:pt x="23145" y="7986"/>
                  <a:pt x="23453" y="8214"/>
                  <a:pt x="23647" y="8522"/>
                </a:cubicBezTo>
                <a:cubicBezTo>
                  <a:pt x="23727" y="8671"/>
                  <a:pt x="23750" y="8853"/>
                  <a:pt x="23693" y="9024"/>
                </a:cubicBezTo>
                <a:cubicBezTo>
                  <a:pt x="23580" y="9362"/>
                  <a:pt x="23165" y="9568"/>
                  <a:pt x="22692" y="9568"/>
                </a:cubicBezTo>
                <a:cubicBezTo>
                  <a:pt x="22542" y="9568"/>
                  <a:pt x="22386" y="9548"/>
                  <a:pt x="22232" y="9504"/>
                </a:cubicBezTo>
                <a:cubicBezTo>
                  <a:pt x="21867" y="9412"/>
                  <a:pt x="21570" y="9196"/>
                  <a:pt x="21376" y="8887"/>
                </a:cubicBezTo>
                <a:cubicBezTo>
                  <a:pt x="21285" y="8728"/>
                  <a:pt x="21273" y="8545"/>
                  <a:pt x="21319" y="8374"/>
                </a:cubicBezTo>
                <a:cubicBezTo>
                  <a:pt x="21433" y="8043"/>
                  <a:pt x="21855" y="7838"/>
                  <a:pt x="22335" y="7838"/>
                </a:cubicBezTo>
                <a:close/>
                <a:moveTo>
                  <a:pt x="16415" y="7448"/>
                </a:moveTo>
                <a:cubicBezTo>
                  <a:pt x="16631" y="7448"/>
                  <a:pt x="16844" y="7494"/>
                  <a:pt x="17039" y="7586"/>
                </a:cubicBezTo>
                <a:cubicBezTo>
                  <a:pt x="17176" y="7643"/>
                  <a:pt x="17290" y="7769"/>
                  <a:pt x="17336" y="7906"/>
                </a:cubicBezTo>
                <a:cubicBezTo>
                  <a:pt x="17473" y="8351"/>
                  <a:pt x="16902" y="9093"/>
                  <a:pt x="15841" y="9469"/>
                </a:cubicBezTo>
                <a:cubicBezTo>
                  <a:pt x="15478" y="9599"/>
                  <a:pt x="15118" y="9662"/>
                  <a:pt x="14801" y="9662"/>
                </a:cubicBezTo>
                <a:cubicBezTo>
                  <a:pt x="14530" y="9662"/>
                  <a:pt x="14290" y="9616"/>
                  <a:pt x="14106" y="9526"/>
                </a:cubicBezTo>
                <a:cubicBezTo>
                  <a:pt x="13958" y="9458"/>
                  <a:pt x="13855" y="9344"/>
                  <a:pt x="13798" y="9196"/>
                </a:cubicBezTo>
                <a:cubicBezTo>
                  <a:pt x="13661" y="8750"/>
                  <a:pt x="14243" y="8020"/>
                  <a:pt x="15305" y="7643"/>
                </a:cubicBezTo>
                <a:cubicBezTo>
                  <a:pt x="15636" y="7518"/>
                  <a:pt x="15989" y="7449"/>
                  <a:pt x="16343" y="7449"/>
                </a:cubicBezTo>
                <a:cubicBezTo>
                  <a:pt x="16367" y="7448"/>
                  <a:pt x="16391" y="7448"/>
                  <a:pt x="16415" y="7448"/>
                </a:cubicBezTo>
                <a:close/>
                <a:moveTo>
                  <a:pt x="22317" y="7389"/>
                </a:moveTo>
                <a:cubicBezTo>
                  <a:pt x="21652" y="7389"/>
                  <a:pt x="21085" y="7707"/>
                  <a:pt x="20908" y="8237"/>
                </a:cubicBezTo>
                <a:cubicBezTo>
                  <a:pt x="20817" y="8511"/>
                  <a:pt x="20840" y="8830"/>
                  <a:pt x="20988" y="9093"/>
                </a:cubicBezTo>
                <a:cubicBezTo>
                  <a:pt x="21228" y="9504"/>
                  <a:pt x="21638" y="9812"/>
                  <a:pt x="22106" y="9926"/>
                </a:cubicBezTo>
                <a:cubicBezTo>
                  <a:pt x="22300" y="9983"/>
                  <a:pt x="22494" y="10006"/>
                  <a:pt x="22688" y="10006"/>
                </a:cubicBezTo>
                <a:lnTo>
                  <a:pt x="22700" y="10006"/>
                </a:lnTo>
                <a:cubicBezTo>
                  <a:pt x="23362" y="10006"/>
                  <a:pt x="23944" y="9686"/>
                  <a:pt x="24115" y="9161"/>
                </a:cubicBezTo>
                <a:cubicBezTo>
                  <a:pt x="24206" y="8876"/>
                  <a:pt x="24172" y="8568"/>
                  <a:pt x="24035" y="8305"/>
                </a:cubicBezTo>
                <a:cubicBezTo>
                  <a:pt x="23784" y="7895"/>
                  <a:pt x="23384" y="7586"/>
                  <a:pt x="22917" y="7472"/>
                </a:cubicBezTo>
                <a:cubicBezTo>
                  <a:pt x="22713" y="7416"/>
                  <a:pt x="22511" y="7389"/>
                  <a:pt x="22317" y="7389"/>
                </a:cubicBezTo>
                <a:close/>
                <a:moveTo>
                  <a:pt x="16320" y="7004"/>
                </a:moveTo>
                <a:cubicBezTo>
                  <a:pt x="15957" y="7004"/>
                  <a:pt x="15558" y="7076"/>
                  <a:pt x="15156" y="7221"/>
                </a:cubicBezTo>
                <a:cubicBezTo>
                  <a:pt x="13935" y="7666"/>
                  <a:pt x="13148" y="8579"/>
                  <a:pt x="13376" y="9321"/>
                </a:cubicBezTo>
                <a:cubicBezTo>
                  <a:pt x="13467" y="9584"/>
                  <a:pt x="13650" y="9800"/>
                  <a:pt x="13901" y="9915"/>
                </a:cubicBezTo>
                <a:cubicBezTo>
                  <a:pt x="14186" y="10051"/>
                  <a:pt x="14494" y="10109"/>
                  <a:pt x="14803" y="10109"/>
                </a:cubicBezTo>
                <a:lnTo>
                  <a:pt x="14814" y="10097"/>
                </a:lnTo>
                <a:cubicBezTo>
                  <a:pt x="15213" y="10097"/>
                  <a:pt x="15601" y="10017"/>
                  <a:pt x="15989" y="9880"/>
                </a:cubicBezTo>
                <a:cubicBezTo>
                  <a:pt x="17210" y="9447"/>
                  <a:pt x="17987" y="8522"/>
                  <a:pt x="17758" y="7780"/>
                </a:cubicBezTo>
                <a:cubicBezTo>
                  <a:pt x="17678" y="7518"/>
                  <a:pt x="17484" y="7313"/>
                  <a:pt x="17233" y="7198"/>
                </a:cubicBezTo>
                <a:cubicBezTo>
                  <a:pt x="16982" y="7070"/>
                  <a:pt x="16668" y="7004"/>
                  <a:pt x="16320" y="7004"/>
                </a:cubicBezTo>
                <a:close/>
                <a:moveTo>
                  <a:pt x="5581" y="9845"/>
                </a:moveTo>
                <a:cubicBezTo>
                  <a:pt x="5593" y="9845"/>
                  <a:pt x="5604" y="9845"/>
                  <a:pt x="5616" y="9846"/>
                </a:cubicBezTo>
                <a:lnTo>
                  <a:pt x="5627" y="9846"/>
                </a:lnTo>
                <a:cubicBezTo>
                  <a:pt x="5833" y="9857"/>
                  <a:pt x="6038" y="9915"/>
                  <a:pt x="6221" y="10029"/>
                </a:cubicBezTo>
                <a:cubicBezTo>
                  <a:pt x="6437" y="10154"/>
                  <a:pt x="6597" y="10337"/>
                  <a:pt x="6700" y="10554"/>
                </a:cubicBezTo>
                <a:cubicBezTo>
                  <a:pt x="6882" y="10885"/>
                  <a:pt x="6643" y="11284"/>
                  <a:pt x="6278" y="11284"/>
                </a:cubicBezTo>
                <a:cubicBezTo>
                  <a:pt x="6257" y="11285"/>
                  <a:pt x="6236" y="11285"/>
                  <a:pt x="6215" y="11285"/>
                </a:cubicBezTo>
                <a:cubicBezTo>
                  <a:pt x="5987" y="11285"/>
                  <a:pt x="5770" y="11228"/>
                  <a:pt x="5581" y="11113"/>
                </a:cubicBezTo>
                <a:cubicBezTo>
                  <a:pt x="5365" y="10987"/>
                  <a:pt x="5205" y="10805"/>
                  <a:pt x="5102" y="10576"/>
                </a:cubicBezTo>
                <a:cubicBezTo>
                  <a:pt x="5022" y="10428"/>
                  <a:pt x="5022" y="10245"/>
                  <a:pt x="5102" y="10086"/>
                </a:cubicBezTo>
                <a:cubicBezTo>
                  <a:pt x="5210" y="9935"/>
                  <a:pt x="5389" y="9845"/>
                  <a:pt x="5581" y="9845"/>
                </a:cubicBezTo>
                <a:close/>
                <a:moveTo>
                  <a:pt x="5624" y="9412"/>
                </a:moveTo>
                <a:cubicBezTo>
                  <a:pt x="5244" y="9412"/>
                  <a:pt x="4905" y="9565"/>
                  <a:pt x="4726" y="9857"/>
                </a:cubicBezTo>
                <a:cubicBezTo>
                  <a:pt x="4566" y="10131"/>
                  <a:pt x="4554" y="10462"/>
                  <a:pt x="4691" y="10748"/>
                </a:cubicBezTo>
                <a:cubicBezTo>
                  <a:pt x="4828" y="11056"/>
                  <a:pt x="5056" y="11318"/>
                  <a:pt x="5353" y="11489"/>
                </a:cubicBezTo>
                <a:cubicBezTo>
                  <a:pt x="5604" y="11638"/>
                  <a:pt x="5890" y="11729"/>
                  <a:pt x="6186" y="11729"/>
                </a:cubicBezTo>
                <a:cubicBezTo>
                  <a:pt x="6232" y="11729"/>
                  <a:pt x="6266" y="11729"/>
                  <a:pt x="6312" y="11718"/>
                </a:cubicBezTo>
                <a:cubicBezTo>
                  <a:pt x="6985" y="11706"/>
                  <a:pt x="7419" y="10987"/>
                  <a:pt x="7111" y="10382"/>
                </a:cubicBezTo>
                <a:cubicBezTo>
                  <a:pt x="6974" y="10074"/>
                  <a:pt x="6746" y="9823"/>
                  <a:pt x="6460" y="9652"/>
                </a:cubicBezTo>
                <a:cubicBezTo>
                  <a:pt x="6189" y="9490"/>
                  <a:pt x="5896" y="9412"/>
                  <a:pt x="5624" y="9412"/>
                </a:cubicBezTo>
                <a:close/>
                <a:moveTo>
                  <a:pt x="17780" y="447"/>
                </a:moveTo>
                <a:cubicBezTo>
                  <a:pt x="17819" y="447"/>
                  <a:pt x="17857" y="450"/>
                  <a:pt x="17895" y="454"/>
                </a:cubicBezTo>
                <a:cubicBezTo>
                  <a:pt x="20372" y="705"/>
                  <a:pt x="26306" y="8305"/>
                  <a:pt x="26146" y="11010"/>
                </a:cubicBezTo>
                <a:cubicBezTo>
                  <a:pt x="26101" y="11740"/>
                  <a:pt x="25918" y="12231"/>
                  <a:pt x="25576" y="12505"/>
                </a:cubicBezTo>
                <a:cubicBezTo>
                  <a:pt x="25284" y="12734"/>
                  <a:pt x="24874" y="12818"/>
                  <a:pt x="24370" y="12818"/>
                </a:cubicBezTo>
                <a:cubicBezTo>
                  <a:pt x="23769" y="12818"/>
                  <a:pt x="23034" y="12699"/>
                  <a:pt x="22209" y="12562"/>
                </a:cubicBezTo>
                <a:cubicBezTo>
                  <a:pt x="21125" y="12391"/>
                  <a:pt x="19904" y="12186"/>
                  <a:pt x="18580" y="12186"/>
                </a:cubicBezTo>
                <a:cubicBezTo>
                  <a:pt x="17245" y="12186"/>
                  <a:pt x="16001" y="12391"/>
                  <a:pt x="14894" y="12562"/>
                </a:cubicBezTo>
                <a:cubicBezTo>
                  <a:pt x="14050" y="12699"/>
                  <a:pt x="13300" y="12818"/>
                  <a:pt x="12702" y="12818"/>
                </a:cubicBezTo>
                <a:cubicBezTo>
                  <a:pt x="12200" y="12818"/>
                  <a:pt x="11805" y="12734"/>
                  <a:pt x="11550" y="12505"/>
                </a:cubicBezTo>
                <a:cubicBezTo>
                  <a:pt x="11253" y="12231"/>
                  <a:pt x="11128" y="11752"/>
                  <a:pt x="11173" y="11044"/>
                </a:cubicBezTo>
                <a:cubicBezTo>
                  <a:pt x="11276" y="9435"/>
                  <a:pt x="12497" y="8157"/>
                  <a:pt x="13775" y="6799"/>
                </a:cubicBezTo>
                <a:cubicBezTo>
                  <a:pt x="15179" y="5304"/>
                  <a:pt x="16777" y="3626"/>
                  <a:pt x="17119" y="1241"/>
                </a:cubicBezTo>
                <a:lnTo>
                  <a:pt x="17119" y="1241"/>
                </a:lnTo>
                <a:lnTo>
                  <a:pt x="17108" y="1253"/>
                </a:lnTo>
                <a:cubicBezTo>
                  <a:pt x="17208" y="582"/>
                  <a:pt x="17501" y="447"/>
                  <a:pt x="17780" y="447"/>
                </a:cubicBezTo>
                <a:close/>
                <a:moveTo>
                  <a:pt x="8343" y="12676"/>
                </a:moveTo>
                <a:cubicBezTo>
                  <a:pt x="8788" y="12699"/>
                  <a:pt x="9165" y="12962"/>
                  <a:pt x="9142" y="13247"/>
                </a:cubicBezTo>
                <a:cubicBezTo>
                  <a:pt x="9131" y="13519"/>
                  <a:pt x="8767" y="13739"/>
                  <a:pt x="8348" y="13739"/>
                </a:cubicBezTo>
                <a:cubicBezTo>
                  <a:pt x="8327" y="13739"/>
                  <a:pt x="8307" y="13739"/>
                  <a:pt x="8286" y="13738"/>
                </a:cubicBezTo>
                <a:cubicBezTo>
                  <a:pt x="7841" y="13703"/>
                  <a:pt x="7476" y="13429"/>
                  <a:pt x="7487" y="13167"/>
                </a:cubicBezTo>
                <a:cubicBezTo>
                  <a:pt x="7499" y="12893"/>
                  <a:pt x="7864" y="12676"/>
                  <a:pt x="8275" y="12676"/>
                </a:cubicBezTo>
                <a:close/>
                <a:moveTo>
                  <a:pt x="8256" y="12239"/>
                </a:moveTo>
                <a:cubicBezTo>
                  <a:pt x="7599" y="12239"/>
                  <a:pt x="7075" y="12625"/>
                  <a:pt x="7054" y="13144"/>
                </a:cubicBezTo>
                <a:cubicBezTo>
                  <a:pt x="7019" y="13681"/>
                  <a:pt x="7556" y="14137"/>
                  <a:pt x="8263" y="14171"/>
                </a:cubicBezTo>
                <a:lnTo>
                  <a:pt x="8366" y="14171"/>
                </a:lnTo>
                <a:cubicBezTo>
                  <a:pt x="9028" y="14171"/>
                  <a:pt x="9553" y="13783"/>
                  <a:pt x="9587" y="13281"/>
                </a:cubicBezTo>
                <a:cubicBezTo>
                  <a:pt x="9610" y="12733"/>
                  <a:pt x="9074" y="12277"/>
                  <a:pt x="8366" y="12243"/>
                </a:cubicBezTo>
                <a:cubicBezTo>
                  <a:pt x="8329" y="12240"/>
                  <a:pt x="8293" y="12239"/>
                  <a:pt x="8256" y="12239"/>
                </a:cubicBezTo>
                <a:close/>
                <a:moveTo>
                  <a:pt x="4140" y="13311"/>
                </a:moveTo>
                <a:cubicBezTo>
                  <a:pt x="4286" y="13311"/>
                  <a:pt x="4420" y="13378"/>
                  <a:pt x="4520" y="13498"/>
                </a:cubicBezTo>
                <a:cubicBezTo>
                  <a:pt x="4680" y="13738"/>
                  <a:pt x="4429" y="14297"/>
                  <a:pt x="3813" y="14696"/>
                </a:cubicBezTo>
                <a:cubicBezTo>
                  <a:pt x="3474" y="14915"/>
                  <a:pt x="3136" y="15011"/>
                  <a:pt x="2873" y="15011"/>
                </a:cubicBezTo>
                <a:cubicBezTo>
                  <a:pt x="2657" y="15011"/>
                  <a:pt x="2492" y="14946"/>
                  <a:pt x="2420" y="14833"/>
                </a:cubicBezTo>
                <a:cubicBezTo>
                  <a:pt x="2261" y="14582"/>
                  <a:pt x="2512" y="14034"/>
                  <a:pt x="3139" y="13635"/>
                </a:cubicBezTo>
                <a:cubicBezTo>
                  <a:pt x="3402" y="13452"/>
                  <a:pt x="3710" y="13350"/>
                  <a:pt x="4018" y="13315"/>
                </a:cubicBezTo>
                <a:lnTo>
                  <a:pt x="4075" y="13315"/>
                </a:lnTo>
                <a:cubicBezTo>
                  <a:pt x="4097" y="13312"/>
                  <a:pt x="4118" y="13311"/>
                  <a:pt x="4140" y="13311"/>
                </a:cubicBezTo>
                <a:close/>
                <a:moveTo>
                  <a:pt x="18557" y="13007"/>
                </a:moveTo>
                <a:cubicBezTo>
                  <a:pt x="19493" y="13019"/>
                  <a:pt x="20429" y="13098"/>
                  <a:pt x="21353" y="13258"/>
                </a:cubicBezTo>
                <a:cubicBezTo>
                  <a:pt x="21787" y="13783"/>
                  <a:pt x="22026" y="14399"/>
                  <a:pt x="21992" y="14890"/>
                </a:cubicBezTo>
                <a:cubicBezTo>
                  <a:pt x="21981" y="15016"/>
                  <a:pt x="21958" y="15164"/>
                  <a:pt x="21889" y="15210"/>
                </a:cubicBezTo>
                <a:cubicBezTo>
                  <a:pt x="21859" y="15228"/>
                  <a:pt x="21816" y="15237"/>
                  <a:pt x="21762" y="15237"/>
                </a:cubicBezTo>
                <a:cubicBezTo>
                  <a:pt x="21555" y="15237"/>
                  <a:pt x="21194" y="15113"/>
                  <a:pt x="20840" y="15004"/>
                </a:cubicBezTo>
                <a:cubicBezTo>
                  <a:pt x="20223" y="14787"/>
                  <a:pt x="19447" y="14525"/>
                  <a:pt x="18580" y="14525"/>
                </a:cubicBezTo>
                <a:cubicBezTo>
                  <a:pt x="17701" y="14525"/>
                  <a:pt x="16902" y="14787"/>
                  <a:pt x="16252" y="15004"/>
                </a:cubicBezTo>
                <a:cubicBezTo>
                  <a:pt x="15902" y="15112"/>
                  <a:pt x="15523" y="15241"/>
                  <a:pt x="15317" y="15241"/>
                </a:cubicBezTo>
                <a:cubicBezTo>
                  <a:pt x="15261" y="15241"/>
                  <a:pt x="15217" y="15232"/>
                  <a:pt x="15191" y="15210"/>
                </a:cubicBezTo>
                <a:cubicBezTo>
                  <a:pt x="15168" y="15198"/>
                  <a:pt x="15122" y="15153"/>
                  <a:pt x="15133" y="14924"/>
                </a:cubicBezTo>
                <a:cubicBezTo>
                  <a:pt x="15168" y="14399"/>
                  <a:pt x="15510" y="13760"/>
                  <a:pt x="16046" y="13213"/>
                </a:cubicBezTo>
                <a:cubicBezTo>
                  <a:pt x="16868" y="13087"/>
                  <a:pt x="17713" y="13019"/>
                  <a:pt x="18557" y="13007"/>
                </a:cubicBezTo>
                <a:close/>
                <a:moveTo>
                  <a:pt x="4091" y="12879"/>
                </a:moveTo>
                <a:cubicBezTo>
                  <a:pt x="4064" y="12879"/>
                  <a:pt x="4035" y="12880"/>
                  <a:pt x="4007" y="12882"/>
                </a:cubicBezTo>
                <a:cubicBezTo>
                  <a:pt x="3607" y="12904"/>
                  <a:pt x="3219" y="13041"/>
                  <a:pt x="2888" y="13258"/>
                </a:cubicBezTo>
                <a:cubicBezTo>
                  <a:pt x="2089" y="13772"/>
                  <a:pt x="1713" y="14571"/>
                  <a:pt x="2044" y="15073"/>
                </a:cubicBezTo>
                <a:cubicBezTo>
                  <a:pt x="2203" y="15324"/>
                  <a:pt x="2500" y="15449"/>
                  <a:pt x="2854" y="15449"/>
                </a:cubicBezTo>
                <a:cubicBezTo>
                  <a:pt x="3276" y="15438"/>
                  <a:pt x="3687" y="15301"/>
                  <a:pt x="4041" y="15073"/>
                </a:cubicBezTo>
                <a:cubicBezTo>
                  <a:pt x="4840" y="14559"/>
                  <a:pt x="5205" y="13760"/>
                  <a:pt x="4885" y="13258"/>
                </a:cubicBezTo>
                <a:cubicBezTo>
                  <a:pt x="4726" y="13015"/>
                  <a:pt x="4450" y="12879"/>
                  <a:pt x="4091" y="12879"/>
                </a:cubicBezTo>
                <a:close/>
                <a:moveTo>
                  <a:pt x="5313" y="8571"/>
                </a:moveTo>
                <a:cubicBezTo>
                  <a:pt x="5477" y="8571"/>
                  <a:pt x="5651" y="8593"/>
                  <a:pt x="5833" y="8636"/>
                </a:cubicBezTo>
                <a:cubicBezTo>
                  <a:pt x="8046" y="9138"/>
                  <a:pt x="10865" y="12551"/>
                  <a:pt x="11242" y="14251"/>
                </a:cubicBezTo>
                <a:cubicBezTo>
                  <a:pt x="11345" y="14742"/>
                  <a:pt x="11322" y="15073"/>
                  <a:pt x="11151" y="15301"/>
                </a:cubicBezTo>
                <a:cubicBezTo>
                  <a:pt x="10831" y="15723"/>
                  <a:pt x="9964" y="15769"/>
                  <a:pt x="8868" y="15837"/>
                </a:cubicBezTo>
                <a:cubicBezTo>
                  <a:pt x="7989" y="15860"/>
                  <a:pt x="7122" y="15963"/>
                  <a:pt x="6266" y="16134"/>
                </a:cubicBezTo>
                <a:cubicBezTo>
                  <a:pt x="5410" y="16340"/>
                  <a:pt x="4577" y="16613"/>
                  <a:pt x="3767" y="16956"/>
                </a:cubicBezTo>
                <a:cubicBezTo>
                  <a:pt x="3000" y="17266"/>
                  <a:pt x="2351" y="17524"/>
                  <a:pt x="1877" y="17524"/>
                </a:cubicBezTo>
                <a:cubicBezTo>
                  <a:pt x="1723" y="17524"/>
                  <a:pt x="1588" y="17497"/>
                  <a:pt x="1473" y="17435"/>
                </a:cubicBezTo>
                <a:cubicBezTo>
                  <a:pt x="1233" y="17298"/>
                  <a:pt x="1062" y="17001"/>
                  <a:pt x="960" y="16522"/>
                </a:cubicBezTo>
                <a:cubicBezTo>
                  <a:pt x="435" y="14183"/>
                  <a:pt x="2112" y="11626"/>
                  <a:pt x="4007" y="9218"/>
                </a:cubicBezTo>
                <a:cubicBezTo>
                  <a:pt x="4346" y="8792"/>
                  <a:pt x="4785" y="8571"/>
                  <a:pt x="5313" y="8571"/>
                </a:cubicBezTo>
                <a:close/>
                <a:moveTo>
                  <a:pt x="8389" y="16568"/>
                </a:moveTo>
                <a:cubicBezTo>
                  <a:pt x="8765" y="16864"/>
                  <a:pt x="9039" y="17218"/>
                  <a:pt x="9119" y="17549"/>
                </a:cubicBezTo>
                <a:cubicBezTo>
                  <a:pt x="9142" y="17686"/>
                  <a:pt x="9119" y="17720"/>
                  <a:pt x="9119" y="17720"/>
                </a:cubicBezTo>
                <a:cubicBezTo>
                  <a:pt x="9097" y="17747"/>
                  <a:pt x="9024" y="17757"/>
                  <a:pt x="8927" y="17757"/>
                </a:cubicBezTo>
                <a:cubicBezTo>
                  <a:pt x="8777" y="17757"/>
                  <a:pt x="8571" y="17734"/>
                  <a:pt x="8412" y="17720"/>
                </a:cubicBezTo>
                <a:cubicBezTo>
                  <a:pt x="8151" y="17670"/>
                  <a:pt x="7889" y="17646"/>
                  <a:pt x="7628" y="17646"/>
                </a:cubicBezTo>
                <a:cubicBezTo>
                  <a:pt x="6757" y="17646"/>
                  <a:pt x="5902" y="17919"/>
                  <a:pt x="5182" y="18428"/>
                </a:cubicBezTo>
                <a:cubicBezTo>
                  <a:pt x="4971" y="18555"/>
                  <a:pt x="4672" y="18740"/>
                  <a:pt x="4556" y="18740"/>
                </a:cubicBezTo>
                <a:cubicBezTo>
                  <a:pt x="4547" y="18740"/>
                  <a:pt x="4538" y="18739"/>
                  <a:pt x="4532" y="18736"/>
                </a:cubicBezTo>
                <a:cubicBezTo>
                  <a:pt x="4532" y="18736"/>
                  <a:pt x="4497" y="18713"/>
                  <a:pt x="4474" y="18588"/>
                </a:cubicBezTo>
                <a:cubicBezTo>
                  <a:pt x="4395" y="18234"/>
                  <a:pt x="4497" y="17777"/>
                  <a:pt x="4748" y="17344"/>
                </a:cubicBezTo>
                <a:cubicBezTo>
                  <a:pt x="5285" y="17127"/>
                  <a:pt x="5844" y="16956"/>
                  <a:pt x="6415" y="16830"/>
                </a:cubicBezTo>
                <a:cubicBezTo>
                  <a:pt x="7065" y="16693"/>
                  <a:pt x="7727" y="16602"/>
                  <a:pt x="8389" y="16568"/>
                </a:cubicBezTo>
                <a:close/>
                <a:moveTo>
                  <a:pt x="18546" y="15392"/>
                </a:moveTo>
                <a:cubicBezTo>
                  <a:pt x="19128" y="15404"/>
                  <a:pt x="19710" y="15506"/>
                  <a:pt x="20258" y="15700"/>
                </a:cubicBezTo>
                <a:cubicBezTo>
                  <a:pt x="20497" y="16956"/>
                  <a:pt x="20566" y="18234"/>
                  <a:pt x="20474" y="19512"/>
                </a:cubicBezTo>
                <a:cubicBezTo>
                  <a:pt x="20295" y="22491"/>
                  <a:pt x="19602" y="22722"/>
                  <a:pt x="18555" y="22722"/>
                </a:cubicBezTo>
                <a:cubicBezTo>
                  <a:pt x="18467" y="22722"/>
                  <a:pt x="18376" y="22721"/>
                  <a:pt x="18283" y="22719"/>
                </a:cubicBezTo>
                <a:lnTo>
                  <a:pt x="17861" y="22719"/>
                </a:lnTo>
                <a:cubicBezTo>
                  <a:pt x="17768" y="22721"/>
                  <a:pt x="17679" y="22722"/>
                  <a:pt x="17593" y="22722"/>
                </a:cubicBezTo>
                <a:cubicBezTo>
                  <a:pt x="17138" y="22722"/>
                  <a:pt x="16773" y="22680"/>
                  <a:pt x="16514" y="22411"/>
                </a:cubicBezTo>
                <a:cubicBezTo>
                  <a:pt x="16126" y="22011"/>
                  <a:pt x="15989" y="21064"/>
                  <a:pt x="16092" y="19535"/>
                </a:cubicBezTo>
                <a:cubicBezTo>
                  <a:pt x="16161" y="18234"/>
                  <a:pt x="16389" y="16944"/>
                  <a:pt x="16777" y="15700"/>
                </a:cubicBezTo>
                <a:lnTo>
                  <a:pt x="16777" y="15712"/>
                </a:lnTo>
                <a:cubicBezTo>
                  <a:pt x="17347" y="15518"/>
                  <a:pt x="17941" y="15404"/>
                  <a:pt x="18546" y="15392"/>
                </a:cubicBezTo>
                <a:close/>
                <a:moveTo>
                  <a:pt x="17789" y="0"/>
                </a:moveTo>
                <a:cubicBezTo>
                  <a:pt x="17377" y="0"/>
                  <a:pt x="16815" y="195"/>
                  <a:pt x="16674" y="1184"/>
                </a:cubicBezTo>
                <a:cubicBezTo>
                  <a:pt x="16355" y="3421"/>
                  <a:pt x="14882" y="4984"/>
                  <a:pt x="13456" y="6491"/>
                </a:cubicBezTo>
                <a:cubicBezTo>
                  <a:pt x="12109" y="7906"/>
                  <a:pt x="10842" y="9253"/>
                  <a:pt x="10740" y="11010"/>
                </a:cubicBezTo>
                <a:cubicBezTo>
                  <a:pt x="10683" y="11866"/>
                  <a:pt x="10854" y="12471"/>
                  <a:pt x="11253" y="12825"/>
                </a:cubicBezTo>
                <a:cubicBezTo>
                  <a:pt x="11606" y="13149"/>
                  <a:pt x="12105" y="13263"/>
                  <a:pt x="12719" y="13263"/>
                </a:cubicBezTo>
                <a:cubicBezTo>
                  <a:pt x="13357" y="13263"/>
                  <a:pt x="14119" y="13141"/>
                  <a:pt x="14974" y="13007"/>
                </a:cubicBezTo>
                <a:lnTo>
                  <a:pt x="15750" y="12882"/>
                </a:lnTo>
                <a:lnTo>
                  <a:pt x="15750" y="12882"/>
                </a:lnTo>
                <a:cubicBezTo>
                  <a:pt x="15133" y="13509"/>
                  <a:pt x="14734" y="14263"/>
                  <a:pt x="14700" y="14902"/>
                </a:cubicBezTo>
                <a:cubicBezTo>
                  <a:pt x="14677" y="15221"/>
                  <a:pt x="14745" y="15438"/>
                  <a:pt x="14917" y="15575"/>
                </a:cubicBezTo>
                <a:cubicBezTo>
                  <a:pt x="15023" y="15654"/>
                  <a:pt x="15151" y="15686"/>
                  <a:pt x="15301" y="15686"/>
                </a:cubicBezTo>
                <a:cubicBezTo>
                  <a:pt x="15585" y="15686"/>
                  <a:pt x="15948" y="15569"/>
                  <a:pt x="16389" y="15427"/>
                </a:cubicBezTo>
                <a:lnTo>
                  <a:pt x="16412" y="15415"/>
                </a:lnTo>
                <a:lnTo>
                  <a:pt x="16412" y="15415"/>
                </a:lnTo>
                <a:cubicBezTo>
                  <a:pt x="16412" y="15427"/>
                  <a:pt x="16400" y="15438"/>
                  <a:pt x="16400" y="15461"/>
                </a:cubicBezTo>
                <a:cubicBezTo>
                  <a:pt x="15967" y="16762"/>
                  <a:pt x="15715" y="18131"/>
                  <a:pt x="15647" y="19512"/>
                </a:cubicBezTo>
                <a:cubicBezTo>
                  <a:pt x="15533" y="21224"/>
                  <a:pt x="15704" y="22205"/>
                  <a:pt x="16195" y="22719"/>
                </a:cubicBezTo>
                <a:cubicBezTo>
                  <a:pt x="16583" y="23130"/>
                  <a:pt x="17096" y="23164"/>
                  <a:pt x="17656" y="23164"/>
                </a:cubicBezTo>
                <a:lnTo>
                  <a:pt x="18283" y="23164"/>
                </a:lnTo>
                <a:cubicBezTo>
                  <a:pt x="18337" y="23165"/>
                  <a:pt x="18391" y="23165"/>
                  <a:pt x="18443" y="23165"/>
                </a:cubicBezTo>
                <a:cubicBezTo>
                  <a:pt x="19844" y="23165"/>
                  <a:pt x="20710" y="22824"/>
                  <a:pt x="20919" y="19535"/>
                </a:cubicBezTo>
                <a:cubicBezTo>
                  <a:pt x="21011" y="18177"/>
                  <a:pt x="20931" y="16819"/>
                  <a:pt x="20668" y="15484"/>
                </a:cubicBezTo>
                <a:cubicBezTo>
                  <a:pt x="20657" y="15449"/>
                  <a:pt x="20646" y="15427"/>
                  <a:pt x="20634" y="15404"/>
                </a:cubicBezTo>
                <a:lnTo>
                  <a:pt x="20634" y="15404"/>
                </a:lnTo>
                <a:lnTo>
                  <a:pt x="20703" y="15427"/>
                </a:lnTo>
                <a:cubicBezTo>
                  <a:pt x="21127" y="15571"/>
                  <a:pt x="21476" y="15689"/>
                  <a:pt x="21760" y="15689"/>
                </a:cubicBezTo>
                <a:cubicBezTo>
                  <a:pt x="21903" y="15689"/>
                  <a:pt x="22029" y="15659"/>
                  <a:pt x="22141" y="15586"/>
                </a:cubicBezTo>
                <a:cubicBezTo>
                  <a:pt x="22323" y="15461"/>
                  <a:pt x="22414" y="15244"/>
                  <a:pt x="22437" y="14936"/>
                </a:cubicBezTo>
                <a:cubicBezTo>
                  <a:pt x="22472" y="14285"/>
                  <a:pt x="22186" y="13555"/>
                  <a:pt x="21650" y="12927"/>
                </a:cubicBezTo>
                <a:lnTo>
                  <a:pt x="21650" y="12927"/>
                </a:lnTo>
                <a:lnTo>
                  <a:pt x="22141" y="12996"/>
                </a:lnTo>
                <a:cubicBezTo>
                  <a:pt x="22982" y="13137"/>
                  <a:pt x="23732" y="13260"/>
                  <a:pt x="24370" y="13260"/>
                </a:cubicBezTo>
                <a:cubicBezTo>
                  <a:pt x="24969" y="13260"/>
                  <a:pt x="25468" y="13151"/>
                  <a:pt x="25850" y="12847"/>
                </a:cubicBezTo>
                <a:cubicBezTo>
                  <a:pt x="26295" y="12494"/>
                  <a:pt x="26534" y="11900"/>
                  <a:pt x="26591" y="11044"/>
                </a:cubicBezTo>
                <a:cubicBezTo>
                  <a:pt x="26774" y="8123"/>
                  <a:pt x="20623" y="283"/>
                  <a:pt x="17941" y="9"/>
                </a:cubicBezTo>
                <a:cubicBezTo>
                  <a:pt x="17894" y="4"/>
                  <a:pt x="17843" y="0"/>
                  <a:pt x="17789" y="0"/>
                </a:cubicBezTo>
                <a:close/>
                <a:moveTo>
                  <a:pt x="7617" y="18383"/>
                </a:moveTo>
                <a:cubicBezTo>
                  <a:pt x="7775" y="18383"/>
                  <a:pt x="7934" y="18394"/>
                  <a:pt x="8092" y="18417"/>
                </a:cubicBezTo>
                <a:cubicBezTo>
                  <a:pt x="8492" y="19215"/>
                  <a:pt x="8788" y="20071"/>
                  <a:pt x="8971" y="20950"/>
                </a:cubicBezTo>
                <a:cubicBezTo>
                  <a:pt x="9222" y="22125"/>
                  <a:pt x="9222" y="22844"/>
                  <a:pt x="8971" y="23164"/>
                </a:cubicBezTo>
                <a:cubicBezTo>
                  <a:pt x="8788" y="23392"/>
                  <a:pt x="8480" y="23438"/>
                  <a:pt x="8035" y="23438"/>
                </a:cubicBezTo>
                <a:cubicBezTo>
                  <a:pt x="7396" y="23438"/>
                  <a:pt x="6597" y="23221"/>
                  <a:pt x="6038" y="21578"/>
                </a:cubicBezTo>
                <a:cubicBezTo>
                  <a:pt x="5718" y="20653"/>
                  <a:pt x="5730" y="19729"/>
                  <a:pt x="5764" y="18919"/>
                </a:cubicBezTo>
                <a:lnTo>
                  <a:pt x="5775" y="18919"/>
                </a:lnTo>
                <a:cubicBezTo>
                  <a:pt x="6327" y="18570"/>
                  <a:pt x="6966" y="18383"/>
                  <a:pt x="7617" y="18383"/>
                </a:cubicBezTo>
                <a:close/>
                <a:moveTo>
                  <a:pt x="5306" y="8129"/>
                </a:moveTo>
                <a:cubicBezTo>
                  <a:pt x="4640" y="8129"/>
                  <a:pt x="4075" y="8408"/>
                  <a:pt x="3653" y="8944"/>
                </a:cubicBezTo>
                <a:cubicBezTo>
                  <a:pt x="1393" y="11832"/>
                  <a:pt x="1" y="14240"/>
                  <a:pt x="526" y="16613"/>
                </a:cubicBezTo>
                <a:cubicBezTo>
                  <a:pt x="663" y="17230"/>
                  <a:pt x="902" y="17629"/>
                  <a:pt x="1268" y="17823"/>
                </a:cubicBezTo>
                <a:cubicBezTo>
                  <a:pt x="1450" y="17919"/>
                  <a:pt x="1651" y="17960"/>
                  <a:pt x="1870" y="17960"/>
                </a:cubicBezTo>
                <a:cubicBezTo>
                  <a:pt x="2434" y="17960"/>
                  <a:pt x="3121" y="17687"/>
                  <a:pt x="3927" y="17367"/>
                </a:cubicBezTo>
                <a:lnTo>
                  <a:pt x="4303" y="17230"/>
                </a:lnTo>
                <a:lnTo>
                  <a:pt x="4303" y="17230"/>
                </a:lnTo>
                <a:cubicBezTo>
                  <a:pt x="4041" y="17732"/>
                  <a:pt x="3950" y="18257"/>
                  <a:pt x="4041" y="18679"/>
                </a:cubicBezTo>
                <a:cubicBezTo>
                  <a:pt x="4064" y="18884"/>
                  <a:pt x="4178" y="19056"/>
                  <a:pt x="4360" y="19147"/>
                </a:cubicBezTo>
                <a:cubicBezTo>
                  <a:pt x="4422" y="19173"/>
                  <a:pt x="4486" y="19185"/>
                  <a:pt x="4551" y="19185"/>
                </a:cubicBezTo>
                <a:cubicBezTo>
                  <a:pt x="4774" y="19185"/>
                  <a:pt x="5021" y="19047"/>
                  <a:pt x="5330" y="18862"/>
                </a:cubicBezTo>
                <a:lnTo>
                  <a:pt x="5330" y="18862"/>
                </a:lnTo>
                <a:cubicBezTo>
                  <a:pt x="5285" y="19718"/>
                  <a:pt x="5273" y="20722"/>
                  <a:pt x="5616" y="21715"/>
                </a:cubicBezTo>
                <a:cubicBezTo>
                  <a:pt x="6118" y="23187"/>
                  <a:pt x="6882" y="23872"/>
                  <a:pt x="8024" y="23872"/>
                </a:cubicBezTo>
                <a:cubicBezTo>
                  <a:pt x="8480" y="23872"/>
                  <a:pt x="8994" y="23837"/>
                  <a:pt x="9302" y="23449"/>
                </a:cubicBezTo>
                <a:cubicBezTo>
                  <a:pt x="9667" y="23004"/>
                  <a:pt x="9690" y="22205"/>
                  <a:pt x="9393" y="20859"/>
                </a:cubicBezTo>
                <a:cubicBezTo>
                  <a:pt x="9199" y="19923"/>
                  <a:pt x="8880" y="19021"/>
                  <a:pt x="8457" y="18177"/>
                </a:cubicBezTo>
                <a:lnTo>
                  <a:pt x="8457" y="18177"/>
                </a:lnTo>
                <a:cubicBezTo>
                  <a:pt x="8621" y="18193"/>
                  <a:pt x="8770" y="18207"/>
                  <a:pt x="8902" y="18207"/>
                </a:cubicBezTo>
                <a:cubicBezTo>
                  <a:pt x="9140" y="18207"/>
                  <a:pt x="9326" y="18164"/>
                  <a:pt x="9450" y="18017"/>
                </a:cubicBezTo>
                <a:cubicBezTo>
                  <a:pt x="9576" y="17869"/>
                  <a:pt x="9610" y="17652"/>
                  <a:pt x="9541" y="17469"/>
                </a:cubicBezTo>
                <a:cubicBezTo>
                  <a:pt x="9416" y="16990"/>
                  <a:pt x="9119" y="16579"/>
                  <a:pt x="8731" y="16294"/>
                </a:cubicBezTo>
                <a:lnTo>
                  <a:pt x="8891" y="16282"/>
                </a:lnTo>
                <a:cubicBezTo>
                  <a:pt x="10101" y="16203"/>
                  <a:pt x="11059" y="16157"/>
                  <a:pt x="11504" y="15564"/>
                </a:cubicBezTo>
                <a:cubicBezTo>
                  <a:pt x="11755" y="15233"/>
                  <a:pt x="11801" y="14776"/>
                  <a:pt x="11664" y="14160"/>
                </a:cubicBezTo>
                <a:cubicBezTo>
                  <a:pt x="11265" y="12311"/>
                  <a:pt x="8332" y="8750"/>
                  <a:pt x="5924" y="8203"/>
                </a:cubicBezTo>
                <a:cubicBezTo>
                  <a:pt x="5710" y="8153"/>
                  <a:pt x="5504" y="8129"/>
                  <a:pt x="5306" y="812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27;p2"/>
          <p:cNvGrpSpPr/>
          <p:nvPr/>
        </p:nvGrpSpPr>
        <p:grpSpPr>
          <a:xfrm>
            <a:off x="6514163" y="-664000"/>
            <a:ext cx="2338634" cy="2320420"/>
            <a:chOff x="-3310450" y="-519775"/>
            <a:chExt cx="634550" cy="629625"/>
          </a:xfrm>
        </p:grpSpPr>
        <p:sp>
          <p:nvSpPr>
            <p:cNvPr id="28" name="Google Shape;28;p2"/>
            <p:cNvSpPr/>
            <p:nvPr/>
          </p:nvSpPr>
          <p:spPr>
            <a:xfrm>
              <a:off x="-3310450" y="-519775"/>
              <a:ext cx="634550" cy="629625"/>
            </a:xfrm>
            <a:custGeom>
              <a:avLst/>
              <a:gdLst/>
              <a:ahLst/>
              <a:cxnLst/>
              <a:rect l="l" t="t" r="r" b="b"/>
              <a:pathLst>
                <a:path w="25382" h="25185" extrusionOk="0">
                  <a:moveTo>
                    <a:pt x="10249" y="232"/>
                  </a:moveTo>
                  <a:cubicBezTo>
                    <a:pt x="10440" y="232"/>
                    <a:pt x="10631" y="306"/>
                    <a:pt x="10774" y="455"/>
                  </a:cubicBezTo>
                  <a:lnTo>
                    <a:pt x="24834" y="14514"/>
                  </a:lnTo>
                  <a:cubicBezTo>
                    <a:pt x="25130" y="14800"/>
                    <a:pt x="25130" y="15279"/>
                    <a:pt x="24834" y="15564"/>
                  </a:cubicBezTo>
                  <a:lnTo>
                    <a:pt x="15681" y="24728"/>
                  </a:lnTo>
                  <a:cubicBezTo>
                    <a:pt x="15533" y="24871"/>
                    <a:pt x="15342" y="24942"/>
                    <a:pt x="15150" y="24942"/>
                  </a:cubicBezTo>
                  <a:cubicBezTo>
                    <a:pt x="14959" y="24942"/>
                    <a:pt x="14768" y="24871"/>
                    <a:pt x="14620" y="24728"/>
                  </a:cubicBezTo>
                  <a:lnTo>
                    <a:pt x="560" y="10668"/>
                  </a:lnTo>
                  <a:cubicBezTo>
                    <a:pt x="263" y="10383"/>
                    <a:pt x="263" y="9904"/>
                    <a:pt x="560" y="9618"/>
                  </a:cubicBezTo>
                  <a:lnTo>
                    <a:pt x="9724" y="455"/>
                  </a:lnTo>
                  <a:cubicBezTo>
                    <a:pt x="9867" y="306"/>
                    <a:pt x="10058" y="232"/>
                    <a:pt x="10249" y="232"/>
                  </a:cubicBezTo>
                  <a:close/>
                  <a:moveTo>
                    <a:pt x="10243" y="1"/>
                  </a:moveTo>
                  <a:cubicBezTo>
                    <a:pt x="9992" y="1"/>
                    <a:pt x="9741" y="95"/>
                    <a:pt x="9553" y="283"/>
                  </a:cubicBezTo>
                  <a:lnTo>
                    <a:pt x="389" y="9447"/>
                  </a:lnTo>
                  <a:cubicBezTo>
                    <a:pt x="1" y="9835"/>
                    <a:pt x="1" y="10452"/>
                    <a:pt x="389" y="10840"/>
                  </a:cubicBezTo>
                  <a:lnTo>
                    <a:pt x="14449" y="24899"/>
                  </a:lnTo>
                  <a:cubicBezTo>
                    <a:pt x="14631" y="25082"/>
                    <a:pt x="14882" y="25185"/>
                    <a:pt x="15145" y="25185"/>
                  </a:cubicBezTo>
                  <a:cubicBezTo>
                    <a:pt x="15396" y="25185"/>
                    <a:pt x="15647" y="25070"/>
                    <a:pt x="15829" y="24888"/>
                  </a:cubicBezTo>
                  <a:lnTo>
                    <a:pt x="24993" y="15735"/>
                  </a:lnTo>
                  <a:cubicBezTo>
                    <a:pt x="25381" y="15347"/>
                    <a:pt x="25381" y="14731"/>
                    <a:pt x="24993" y="14343"/>
                  </a:cubicBezTo>
                  <a:lnTo>
                    <a:pt x="10934" y="283"/>
                  </a:lnTo>
                  <a:cubicBezTo>
                    <a:pt x="10745" y="95"/>
                    <a:pt x="10494" y="1"/>
                    <a:pt x="10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3242825" y="-324600"/>
              <a:ext cx="135825" cy="125175"/>
            </a:xfrm>
            <a:custGeom>
              <a:avLst/>
              <a:gdLst/>
              <a:ahLst/>
              <a:cxnLst/>
              <a:rect l="l" t="t" r="r" b="b"/>
              <a:pathLst>
                <a:path w="5433" h="5007" extrusionOk="0">
                  <a:moveTo>
                    <a:pt x="2682" y="225"/>
                  </a:moveTo>
                  <a:cubicBezTo>
                    <a:pt x="3287" y="225"/>
                    <a:pt x="3869" y="465"/>
                    <a:pt x="4291" y="898"/>
                  </a:cubicBezTo>
                  <a:cubicBezTo>
                    <a:pt x="5056" y="1663"/>
                    <a:pt x="5182" y="2861"/>
                    <a:pt x="4577" y="3763"/>
                  </a:cubicBezTo>
                  <a:cubicBezTo>
                    <a:pt x="4144" y="4409"/>
                    <a:pt x="3430" y="4773"/>
                    <a:pt x="2690" y="4773"/>
                  </a:cubicBezTo>
                  <a:cubicBezTo>
                    <a:pt x="2397" y="4773"/>
                    <a:pt x="2100" y="4716"/>
                    <a:pt x="1815" y="4596"/>
                  </a:cubicBezTo>
                  <a:cubicBezTo>
                    <a:pt x="822" y="4185"/>
                    <a:pt x="251" y="3124"/>
                    <a:pt x="457" y="2063"/>
                  </a:cubicBezTo>
                  <a:cubicBezTo>
                    <a:pt x="674" y="1001"/>
                    <a:pt x="1598" y="225"/>
                    <a:pt x="2682" y="225"/>
                  </a:cubicBezTo>
                  <a:close/>
                  <a:moveTo>
                    <a:pt x="2686" y="1"/>
                  </a:moveTo>
                  <a:cubicBezTo>
                    <a:pt x="2366" y="1"/>
                    <a:pt x="2043" y="62"/>
                    <a:pt x="1735" y="191"/>
                  </a:cubicBezTo>
                  <a:cubicBezTo>
                    <a:pt x="628" y="647"/>
                    <a:pt x="0" y="1823"/>
                    <a:pt x="240" y="2987"/>
                  </a:cubicBezTo>
                  <a:cubicBezTo>
                    <a:pt x="468" y="4162"/>
                    <a:pt x="1495" y="5007"/>
                    <a:pt x="2682" y="5007"/>
                  </a:cubicBezTo>
                  <a:cubicBezTo>
                    <a:pt x="3344" y="5007"/>
                    <a:pt x="3983" y="4744"/>
                    <a:pt x="4451" y="4276"/>
                  </a:cubicBezTo>
                  <a:cubicBezTo>
                    <a:pt x="5296" y="3432"/>
                    <a:pt x="5433" y="2108"/>
                    <a:pt x="4771" y="1115"/>
                  </a:cubicBezTo>
                  <a:cubicBezTo>
                    <a:pt x="4295" y="402"/>
                    <a:pt x="3501" y="1"/>
                    <a:pt x="26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-3216575" y="-311700"/>
              <a:ext cx="56500" cy="30675"/>
            </a:xfrm>
            <a:custGeom>
              <a:avLst/>
              <a:gdLst/>
              <a:ahLst/>
              <a:cxnLst/>
              <a:rect l="l" t="t" r="r" b="b"/>
              <a:pathLst>
                <a:path w="2260" h="1227" extrusionOk="0">
                  <a:moveTo>
                    <a:pt x="1645" y="0"/>
                  </a:moveTo>
                  <a:cubicBezTo>
                    <a:pt x="1119" y="0"/>
                    <a:pt x="612" y="206"/>
                    <a:pt x="240" y="588"/>
                  </a:cubicBezTo>
                  <a:cubicBezTo>
                    <a:pt x="0" y="816"/>
                    <a:pt x="160" y="1227"/>
                    <a:pt x="502" y="1227"/>
                  </a:cubicBezTo>
                  <a:cubicBezTo>
                    <a:pt x="594" y="1227"/>
                    <a:pt x="685" y="1193"/>
                    <a:pt x="754" y="1124"/>
                  </a:cubicBezTo>
                  <a:cubicBezTo>
                    <a:pt x="986" y="892"/>
                    <a:pt x="1301" y="758"/>
                    <a:pt x="1622" y="758"/>
                  </a:cubicBezTo>
                  <a:cubicBezTo>
                    <a:pt x="1679" y="758"/>
                    <a:pt x="1735" y="762"/>
                    <a:pt x="1792" y="770"/>
                  </a:cubicBezTo>
                  <a:cubicBezTo>
                    <a:pt x="1813" y="774"/>
                    <a:pt x="1834" y="775"/>
                    <a:pt x="1854" y="775"/>
                  </a:cubicBezTo>
                  <a:cubicBezTo>
                    <a:pt x="2043" y="775"/>
                    <a:pt x="2195" y="636"/>
                    <a:pt x="2226" y="451"/>
                  </a:cubicBezTo>
                  <a:cubicBezTo>
                    <a:pt x="2260" y="246"/>
                    <a:pt x="2112" y="52"/>
                    <a:pt x="1906" y="17"/>
                  </a:cubicBezTo>
                  <a:cubicBezTo>
                    <a:pt x="1819" y="6"/>
                    <a:pt x="1732" y="0"/>
                    <a:pt x="16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-3216975" y="-299950"/>
              <a:ext cx="107700" cy="87400"/>
            </a:xfrm>
            <a:custGeom>
              <a:avLst/>
              <a:gdLst/>
              <a:ahLst/>
              <a:cxnLst/>
              <a:rect l="l" t="t" r="r" b="b"/>
              <a:pathLst>
                <a:path w="4308" h="3496" extrusionOk="0">
                  <a:moveTo>
                    <a:pt x="2789" y="0"/>
                  </a:moveTo>
                  <a:cubicBezTo>
                    <a:pt x="2501" y="0"/>
                    <a:pt x="2256" y="372"/>
                    <a:pt x="2527" y="643"/>
                  </a:cubicBezTo>
                  <a:cubicBezTo>
                    <a:pt x="3029" y="1122"/>
                    <a:pt x="3029" y="1921"/>
                    <a:pt x="2538" y="2412"/>
                  </a:cubicBezTo>
                  <a:cubicBezTo>
                    <a:pt x="2303" y="2653"/>
                    <a:pt x="1990" y="2773"/>
                    <a:pt x="1676" y="2773"/>
                  </a:cubicBezTo>
                  <a:cubicBezTo>
                    <a:pt x="1351" y="2773"/>
                    <a:pt x="1025" y="2644"/>
                    <a:pt x="781" y="2389"/>
                  </a:cubicBezTo>
                  <a:cubicBezTo>
                    <a:pt x="700" y="2316"/>
                    <a:pt x="612" y="2285"/>
                    <a:pt x="528" y="2285"/>
                  </a:cubicBezTo>
                  <a:cubicBezTo>
                    <a:pt x="242" y="2285"/>
                    <a:pt x="0" y="2641"/>
                    <a:pt x="256" y="2914"/>
                  </a:cubicBezTo>
                  <a:cubicBezTo>
                    <a:pt x="621" y="3290"/>
                    <a:pt x="1123" y="3496"/>
                    <a:pt x="1648" y="3496"/>
                  </a:cubicBezTo>
                  <a:cubicBezTo>
                    <a:pt x="3417" y="3496"/>
                    <a:pt x="4307" y="1362"/>
                    <a:pt x="3052" y="118"/>
                  </a:cubicBezTo>
                  <a:cubicBezTo>
                    <a:pt x="2969" y="35"/>
                    <a:pt x="2877" y="0"/>
                    <a:pt x="27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-3123000" y="-204825"/>
              <a:ext cx="135825" cy="125225"/>
            </a:xfrm>
            <a:custGeom>
              <a:avLst/>
              <a:gdLst/>
              <a:ahLst/>
              <a:cxnLst/>
              <a:rect l="l" t="t" r="r" b="b"/>
              <a:pathLst>
                <a:path w="5433" h="5009" extrusionOk="0">
                  <a:moveTo>
                    <a:pt x="2682" y="227"/>
                  </a:moveTo>
                  <a:cubicBezTo>
                    <a:pt x="3287" y="227"/>
                    <a:pt x="3869" y="467"/>
                    <a:pt x="4292" y="901"/>
                  </a:cubicBezTo>
                  <a:cubicBezTo>
                    <a:pt x="5056" y="1665"/>
                    <a:pt x="5182" y="2863"/>
                    <a:pt x="4577" y="3765"/>
                  </a:cubicBezTo>
                  <a:cubicBezTo>
                    <a:pt x="4144" y="4411"/>
                    <a:pt x="3430" y="4775"/>
                    <a:pt x="2690" y="4775"/>
                  </a:cubicBezTo>
                  <a:cubicBezTo>
                    <a:pt x="2397" y="4775"/>
                    <a:pt x="2100" y="4718"/>
                    <a:pt x="1815" y="4598"/>
                  </a:cubicBezTo>
                  <a:cubicBezTo>
                    <a:pt x="811" y="4187"/>
                    <a:pt x="240" y="3126"/>
                    <a:pt x="457" y="2065"/>
                  </a:cubicBezTo>
                  <a:cubicBezTo>
                    <a:pt x="662" y="992"/>
                    <a:pt x="1598" y="227"/>
                    <a:pt x="2682" y="227"/>
                  </a:cubicBezTo>
                  <a:close/>
                  <a:moveTo>
                    <a:pt x="2690" y="1"/>
                  </a:moveTo>
                  <a:cubicBezTo>
                    <a:pt x="2367" y="1"/>
                    <a:pt x="2039" y="63"/>
                    <a:pt x="1724" y="193"/>
                  </a:cubicBezTo>
                  <a:cubicBezTo>
                    <a:pt x="628" y="650"/>
                    <a:pt x="1" y="1814"/>
                    <a:pt x="229" y="2989"/>
                  </a:cubicBezTo>
                  <a:cubicBezTo>
                    <a:pt x="457" y="4164"/>
                    <a:pt x="1484" y="5009"/>
                    <a:pt x="2682" y="5009"/>
                  </a:cubicBezTo>
                  <a:cubicBezTo>
                    <a:pt x="3344" y="5009"/>
                    <a:pt x="3983" y="4746"/>
                    <a:pt x="4451" y="4267"/>
                  </a:cubicBezTo>
                  <a:cubicBezTo>
                    <a:pt x="5296" y="3423"/>
                    <a:pt x="5433" y="2099"/>
                    <a:pt x="4771" y="1106"/>
                  </a:cubicBezTo>
                  <a:cubicBezTo>
                    <a:pt x="4289" y="396"/>
                    <a:pt x="3504" y="1"/>
                    <a:pt x="2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3096750" y="-191975"/>
              <a:ext cx="56225" cy="30500"/>
            </a:xfrm>
            <a:custGeom>
              <a:avLst/>
              <a:gdLst/>
              <a:ahLst/>
              <a:cxnLst/>
              <a:rect l="l" t="t" r="r" b="b"/>
              <a:pathLst>
                <a:path w="2249" h="1220" extrusionOk="0">
                  <a:moveTo>
                    <a:pt x="1618" y="0"/>
                  </a:moveTo>
                  <a:cubicBezTo>
                    <a:pt x="1102" y="0"/>
                    <a:pt x="604" y="205"/>
                    <a:pt x="229" y="581"/>
                  </a:cubicBezTo>
                  <a:cubicBezTo>
                    <a:pt x="0" y="820"/>
                    <a:pt x="160" y="1220"/>
                    <a:pt x="503" y="1220"/>
                  </a:cubicBezTo>
                  <a:cubicBezTo>
                    <a:pt x="594" y="1220"/>
                    <a:pt x="685" y="1174"/>
                    <a:pt x="754" y="1106"/>
                  </a:cubicBezTo>
                  <a:cubicBezTo>
                    <a:pt x="984" y="875"/>
                    <a:pt x="1295" y="750"/>
                    <a:pt x="1613" y="750"/>
                  </a:cubicBezTo>
                  <a:cubicBezTo>
                    <a:pt x="1672" y="750"/>
                    <a:pt x="1732" y="754"/>
                    <a:pt x="1792" y="763"/>
                  </a:cubicBezTo>
                  <a:cubicBezTo>
                    <a:pt x="1807" y="765"/>
                    <a:pt x="1822" y="766"/>
                    <a:pt x="1837" y="766"/>
                  </a:cubicBezTo>
                  <a:cubicBezTo>
                    <a:pt x="2025" y="766"/>
                    <a:pt x="2194" y="634"/>
                    <a:pt x="2226" y="444"/>
                  </a:cubicBezTo>
                  <a:cubicBezTo>
                    <a:pt x="2249" y="238"/>
                    <a:pt x="2112" y="44"/>
                    <a:pt x="1906" y="21"/>
                  </a:cubicBezTo>
                  <a:cubicBezTo>
                    <a:pt x="1810" y="7"/>
                    <a:pt x="1714" y="0"/>
                    <a:pt x="16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3097225" y="-180250"/>
              <a:ext cx="107500" cy="87525"/>
            </a:xfrm>
            <a:custGeom>
              <a:avLst/>
              <a:gdLst/>
              <a:ahLst/>
              <a:cxnLst/>
              <a:rect l="l" t="t" r="r" b="b"/>
              <a:pathLst>
                <a:path w="4300" h="3501" extrusionOk="0">
                  <a:moveTo>
                    <a:pt x="2798" y="0"/>
                  </a:moveTo>
                  <a:cubicBezTo>
                    <a:pt x="2507" y="0"/>
                    <a:pt x="2257" y="375"/>
                    <a:pt x="2530" y="648"/>
                  </a:cubicBezTo>
                  <a:cubicBezTo>
                    <a:pt x="3009" y="1127"/>
                    <a:pt x="3009" y="1903"/>
                    <a:pt x="2530" y="2394"/>
                  </a:cubicBezTo>
                  <a:cubicBezTo>
                    <a:pt x="2285" y="2622"/>
                    <a:pt x="1971" y="2736"/>
                    <a:pt x="1657" y="2736"/>
                  </a:cubicBezTo>
                  <a:cubicBezTo>
                    <a:pt x="1343" y="2736"/>
                    <a:pt x="1029" y="2622"/>
                    <a:pt x="784" y="2394"/>
                  </a:cubicBezTo>
                  <a:cubicBezTo>
                    <a:pt x="704" y="2321"/>
                    <a:pt x="615" y="2291"/>
                    <a:pt x="531" y="2291"/>
                  </a:cubicBezTo>
                  <a:cubicBezTo>
                    <a:pt x="244" y="2291"/>
                    <a:pt x="1" y="2646"/>
                    <a:pt x="248" y="2919"/>
                  </a:cubicBezTo>
                  <a:cubicBezTo>
                    <a:pt x="624" y="3296"/>
                    <a:pt x="1126" y="3501"/>
                    <a:pt x="1651" y="3501"/>
                  </a:cubicBezTo>
                  <a:cubicBezTo>
                    <a:pt x="3420" y="3501"/>
                    <a:pt x="4299" y="1367"/>
                    <a:pt x="3055" y="112"/>
                  </a:cubicBezTo>
                  <a:cubicBezTo>
                    <a:pt x="2974" y="33"/>
                    <a:pt x="2884" y="0"/>
                    <a:pt x="27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-3010875" y="-85150"/>
              <a:ext cx="158650" cy="125400"/>
            </a:xfrm>
            <a:custGeom>
              <a:avLst/>
              <a:gdLst/>
              <a:ahLst/>
              <a:cxnLst/>
              <a:rect l="l" t="t" r="r" b="b"/>
              <a:pathLst>
                <a:path w="6346" h="5016" extrusionOk="0">
                  <a:moveTo>
                    <a:pt x="2991" y="233"/>
                  </a:moveTo>
                  <a:cubicBezTo>
                    <a:pt x="3595" y="233"/>
                    <a:pt x="4177" y="473"/>
                    <a:pt x="4600" y="895"/>
                  </a:cubicBezTo>
                  <a:cubicBezTo>
                    <a:pt x="5364" y="1671"/>
                    <a:pt x="5478" y="2870"/>
                    <a:pt x="4874" y="3771"/>
                  </a:cubicBezTo>
                  <a:cubicBezTo>
                    <a:pt x="4449" y="4417"/>
                    <a:pt x="3731" y="4781"/>
                    <a:pt x="2993" y="4781"/>
                  </a:cubicBezTo>
                  <a:cubicBezTo>
                    <a:pt x="2701" y="4781"/>
                    <a:pt x="2405" y="4724"/>
                    <a:pt x="2123" y="4604"/>
                  </a:cubicBezTo>
                  <a:cubicBezTo>
                    <a:pt x="1119" y="4193"/>
                    <a:pt x="548" y="3121"/>
                    <a:pt x="754" y="2059"/>
                  </a:cubicBezTo>
                  <a:cubicBezTo>
                    <a:pt x="971" y="998"/>
                    <a:pt x="1906" y="233"/>
                    <a:pt x="2991" y="233"/>
                  </a:cubicBezTo>
                  <a:close/>
                  <a:moveTo>
                    <a:pt x="2996" y="0"/>
                  </a:moveTo>
                  <a:cubicBezTo>
                    <a:pt x="2035" y="0"/>
                    <a:pt x="1093" y="552"/>
                    <a:pt x="685" y="1546"/>
                  </a:cubicBezTo>
                  <a:cubicBezTo>
                    <a:pt x="1" y="3189"/>
                    <a:pt x="1210" y="5004"/>
                    <a:pt x="2991" y="5015"/>
                  </a:cubicBezTo>
                  <a:cubicBezTo>
                    <a:pt x="5227" y="5015"/>
                    <a:pt x="6346" y="2310"/>
                    <a:pt x="4759" y="735"/>
                  </a:cubicBezTo>
                  <a:cubicBezTo>
                    <a:pt x="4259" y="235"/>
                    <a:pt x="3623" y="0"/>
                    <a:pt x="29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-2976925" y="-72050"/>
              <a:ext cx="59800" cy="30400"/>
            </a:xfrm>
            <a:custGeom>
              <a:avLst/>
              <a:gdLst/>
              <a:ahLst/>
              <a:cxnLst/>
              <a:rect l="l" t="t" r="r" b="b"/>
              <a:pathLst>
                <a:path w="2392" h="1216" extrusionOk="0">
                  <a:moveTo>
                    <a:pt x="1637" y="1"/>
                  </a:moveTo>
                  <a:cubicBezTo>
                    <a:pt x="1116" y="1"/>
                    <a:pt x="601" y="205"/>
                    <a:pt x="229" y="577"/>
                  </a:cubicBezTo>
                  <a:cubicBezTo>
                    <a:pt x="1" y="816"/>
                    <a:pt x="160" y="1216"/>
                    <a:pt x="491" y="1216"/>
                  </a:cubicBezTo>
                  <a:cubicBezTo>
                    <a:pt x="594" y="1216"/>
                    <a:pt x="685" y="1182"/>
                    <a:pt x="765" y="1113"/>
                  </a:cubicBezTo>
                  <a:cubicBezTo>
                    <a:pt x="988" y="880"/>
                    <a:pt x="1302" y="746"/>
                    <a:pt x="1629" y="746"/>
                  </a:cubicBezTo>
                  <a:cubicBezTo>
                    <a:pt x="1687" y="746"/>
                    <a:pt x="1745" y="751"/>
                    <a:pt x="1804" y="759"/>
                  </a:cubicBezTo>
                  <a:cubicBezTo>
                    <a:pt x="1831" y="764"/>
                    <a:pt x="1857" y="767"/>
                    <a:pt x="1883" y="767"/>
                  </a:cubicBezTo>
                  <a:cubicBezTo>
                    <a:pt x="2316" y="767"/>
                    <a:pt x="2391" y="61"/>
                    <a:pt x="1895" y="17"/>
                  </a:cubicBezTo>
                  <a:cubicBezTo>
                    <a:pt x="1809" y="6"/>
                    <a:pt x="1723" y="1"/>
                    <a:pt x="16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-2978000" y="-60550"/>
              <a:ext cx="108375" cy="87675"/>
            </a:xfrm>
            <a:custGeom>
              <a:avLst/>
              <a:gdLst/>
              <a:ahLst/>
              <a:cxnLst/>
              <a:rect l="l" t="t" r="r" b="b"/>
              <a:pathLst>
                <a:path w="4335" h="3507" extrusionOk="0">
                  <a:moveTo>
                    <a:pt x="2820" y="1"/>
                  </a:moveTo>
                  <a:cubicBezTo>
                    <a:pt x="2530" y="1"/>
                    <a:pt x="2282" y="381"/>
                    <a:pt x="2554" y="653"/>
                  </a:cubicBezTo>
                  <a:cubicBezTo>
                    <a:pt x="3034" y="1132"/>
                    <a:pt x="3034" y="1920"/>
                    <a:pt x="2554" y="2399"/>
                  </a:cubicBezTo>
                  <a:cubicBezTo>
                    <a:pt x="2309" y="2639"/>
                    <a:pt x="1992" y="2759"/>
                    <a:pt x="1677" y="2759"/>
                  </a:cubicBezTo>
                  <a:cubicBezTo>
                    <a:pt x="1362" y="2759"/>
                    <a:pt x="1048" y="2639"/>
                    <a:pt x="808" y="2399"/>
                  </a:cubicBezTo>
                  <a:cubicBezTo>
                    <a:pt x="725" y="2316"/>
                    <a:pt x="633" y="2282"/>
                    <a:pt x="544" y="2282"/>
                  </a:cubicBezTo>
                  <a:cubicBezTo>
                    <a:pt x="252" y="2282"/>
                    <a:pt x="1" y="2653"/>
                    <a:pt x="272" y="2924"/>
                  </a:cubicBezTo>
                  <a:cubicBezTo>
                    <a:pt x="648" y="3301"/>
                    <a:pt x="1151" y="3506"/>
                    <a:pt x="1676" y="3506"/>
                  </a:cubicBezTo>
                  <a:lnTo>
                    <a:pt x="1687" y="3506"/>
                  </a:lnTo>
                  <a:cubicBezTo>
                    <a:pt x="3444" y="3506"/>
                    <a:pt x="4335" y="1372"/>
                    <a:pt x="3079" y="117"/>
                  </a:cubicBezTo>
                  <a:cubicBezTo>
                    <a:pt x="2998" y="35"/>
                    <a:pt x="2907" y="1"/>
                    <a:pt x="2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-3187475" y="-514125"/>
              <a:ext cx="507000" cy="503000"/>
            </a:xfrm>
            <a:custGeom>
              <a:avLst/>
              <a:gdLst/>
              <a:ahLst/>
              <a:cxnLst/>
              <a:rect l="l" t="t" r="r" b="b"/>
              <a:pathLst>
                <a:path w="20280" h="20120" extrusionOk="0">
                  <a:moveTo>
                    <a:pt x="5324" y="229"/>
                  </a:moveTo>
                  <a:cubicBezTo>
                    <a:pt x="5652" y="229"/>
                    <a:pt x="5980" y="354"/>
                    <a:pt x="6231" y="605"/>
                  </a:cubicBezTo>
                  <a:lnTo>
                    <a:pt x="19538" y="13912"/>
                  </a:lnTo>
                  <a:cubicBezTo>
                    <a:pt x="20040" y="14414"/>
                    <a:pt x="20040" y="15224"/>
                    <a:pt x="19538" y="15726"/>
                  </a:cubicBezTo>
                  <a:lnTo>
                    <a:pt x="15418" y="19846"/>
                  </a:lnTo>
                  <a:lnTo>
                    <a:pt x="297" y="4725"/>
                  </a:lnTo>
                  <a:lnTo>
                    <a:pt x="4417" y="605"/>
                  </a:lnTo>
                  <a:cubicBezTo>
                    <a:pt x="4668" y="354"/>
                    <a:pt x="4996" y="229"/>
                    <a:pt x="5324" y="229"/>
                  </a:cubicBezTo>
                  <a:close/>
                  <a:moveTo>
                    <a:pt x="5320" y="0"/>
                  </a:moveTo>
                  <a:cubicBezTo>
                    <a:pt x="4933" y="0"/>
                    <a:pt x="4548" y="149"/>
                    <a:pt x="4257" y="445"/>
                  </a:cubicBezTo>
                  <a:lnTo>
                    <a:pt x="46" y="4645"/>
                  </a:lnTo>
                  <a:cubicBezTo>
                    <a:pt x="0" y="4691"/>
                    <a:pt x="0" y="4759"/>
                    <a:pt x="46" y="4805"/>
                  </a:cubicBezTo>
                  <a:lnTo>
                    <a:pt x="15327" y="20086"/>
                  </a:lnTo>
                  <a:cubicBezTo>
                    <a:pt x="15350" y="20108"/>
                    <a:pt x="15384" y="20120"/>
                    <a:pt x="15418" y="20120"/>
                  </a:cubicBezTo>
                  <a:cubicBezTo>
                    <a:pt x="15441" y="20120"/>
                    <a:pt x="15475" y="20108"/>
                    <a:pt x="15498" y="20086"/>
                  </a:cubicBezTo>
                  <a:lnTo>
                    <a:pt x="19698" y="15886"/>
                  </a:lnTo>
                  <a:cubicBezTo>
                    <a:pt x="20280" y="15293"/>
                    <a:pt x="20280" y="14334"/>
                    <a:pt x="19698" y="13740"/>
                  </a:cubicBezTo>
                  <a:lnTo>
                    <a:pt x="6391" y="445"/>
                  </a:lnTo>
                  <a:cubicBezTo>
                    <a:pt x="6094" y="149"/>
                    <a:pt x="5706" y="0"/>
                    <a:pt x="53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-3125000" y="-450125"/>
              <a:ext cx="158650" cy="125175"/>
            </a:xfrm>
            <a:custGeom>
              <a:avLst/>
              <a:gdLst/>
              <a:ahLst/>
              <a:cxnLst/>
              <a:rect l="l" t="t" r="r" b="b"/>
              <a:pathLst>
                <a:path w="6346" h="5007" extrusionOk="0">
                  <a:moveTo>
                    <a:pt x="2991" y="236"/>
                  </a:moveTo>
                  <a:cubicBezTo>
                    <a:pt x="3595" y="236"/>
                    <a:pt x="4178" y="464"/>
                    <a:pt x="4600" y="898"/>
                  </a:cubicBezTo>
                  <a:cubicBezTo>
                    <a:pt x="5364" y="1663"/>
                    <a:pt x="5478" y="2861"/>
                    <a:pt x="4885" y="3763"/>
                  </a:cubicBezTo>
                  <a:cubicBezTo>
                    <a:pt x="4451" y="4409"/>
                    <a:pt x="3736" y="4768"/>
                    <a:pt x="2996" y="4768"/>
                  </a:cubicBezTo>
                  <a:cubicBezTo>
                    <a:pt x="2704" y="4768"/>
                    <a:pt x="2408" y="4712"/>
                    <a:pt x="2123" y="4596"/>
                  </a:cubicBezTo>
                  <a:cubicBezTo>
                    <a:pt x="1130" y="4185"/>
                    <a:pt x="560" y="3124"/>
                    <a:pt x="765" y="2062"/>
                  </a:cubicBezTo>
                  <a:cubicBezTo>
                    <a:pt x="982" y="1001"/>
                    <a:pt x="1906" y="236"/>
                    <a:pt x="2991" y="236"/>
                  </a:cubicBezTo>
                  <a:close/>
                  <a:moveTo>
                    <a:pt x="3003" y="0"/>
                  </a:moveTo>
                  <a:cubicBezTo>
                    <a:pt x="2039" y="0"/>
                    <a:pt x="1094" y="552"/>
                    <a:pt x="685" y="1549"/>
                  </a:cubicBezTo>
                  <a:cubicBezTo>
                    <a:pt x="1" y="3192"/>
                    <a:pt x="1210" y="5007"/>
                    <a:pt x="2991" y="5007"/>
                  </a:cubicBezTo>
                  <a:cubicBezTo>
                    <a:pt x="5227" y="5007"/>
                    <a:pt x="6346" y="2302"/>
                    <a:pt x="4760" y="727"/>
                  </a:cubicBezTo>
                  <a:cubicBezTo>
                    <a:pt x="4261" y="233"/>
                    <a:pt x="3628" y="0"/>
                    <a:pt x="3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-3089050" y="-437225"/>
              <a:ext cx="57200" cy="30675"/>
            </a:xfrm>
            <a:custGeom>
              <a:avLst/>
              <a:gdLst/>
              <a:ahLst/>
              <a:cxnLst/>
              <a:rect l="l" t="t" r="r" b="b"/>
              <a:pathLst>
                <a:path w="2288" h="1227" extrusionOk="0">
                  <a:moveTo>
                    <a:pt x="1565" y="0"/>
                  </a:moveTo>
                  <a:cubicBezTo>
                    <a:pt x="1036" y="0"/>
                    <a:pt x="521" y="206"/>
                    <a:pt x="149" y="588"/>
                  </a:cubicBezTo>
                  <a:cubicBezTo>
                    <a:pt x="1" y="736"/>
                    <a:pt x="1" y="964"/>
                    <a:pt x="149" y="1113"/>
                  </a:cubicBezTo>
                  <a:cubicBezTo>
                    <a:pt x="217" y="1181"/>
                    <a:pt x="320" y="1227"/>
                    <a:pt x="423" y="1227"/>
                  </a:cubicBezTo>
                  <a:cubicBezTo>
                    <a:pt x="514" y="1227"/>
                    <a:pt x="617" y="1181"/>
                    <a:pt x="685" y="1113"/>
                  </a:cubicBezTo>
                  <a:cubicBezTo>
                    <a:pt x="918" y="880"/>
                    <a:pt x="1225" y="746"/>
                    <a:pt x="1550" y="746"/>
                  </a:cubicBezTo>
                  <a:cubicBezTo>
                    <a:pt x="1607" y="746"/>
                    <a:pt x="1665" y="750"/>
                    <a:pt x="1724" y="759"/>
                  </a:cubicBezTo>
                  <a:cubicBezTo>
                    <a:pt x="1742" y="761"/>
                    <a:pt x="1760" y="762"/>
                    <a:pt x="1777" y="762"/>
                  </a:cubicBezTo>
                  <a:cubicBezTo>
                    <a:pt x="2210" y="762"/>
                    <a:pt x="2288" y="94"/>
                    <a:pt x="1827" y="17"/>
                  </a:cubicBezTo>
                  <a:cubicBezTo>
                    <a:pt x="1739" y="6"/>
                    <a:pt x="1652" y="0"/>
                    <a:pt x="15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-3092150" y="-425850"/>
              <a:ext cx="108400" cy="87775"/>
            </a:xfrm>
            <a:custGeom>
              <a:avLst/>
              <a:gdLst/>
              <a:ahLst/>
              <a:cxnLst/>
              <a:rect l="l" t="t" r="r" b="b"/>
              <a:pathLst>
                <a:path w="4336" h="3511" extrusionOk="0">
                  <a:moveTo>
                    <a:pt x="2816" y="1"/>
                  </a:moveTo>
                  <a:cubicBezTo>
                    <a:pt x="2519" y="1"/>
                    <a:pt x="2260" y="389"/>
                    <a:pt x="2555" y="658"/>
                  </a:cubicBezTo>
                  <a:cubicBezTo>
                    <a:pt x="3035" y="1148"/>
                    <a:pt x="3035" y="1924"/>
                    <a:pt x="2555" y="2404"/>
                  </a:cubicBezTo>
                  <a:cubicBezTo>
                    <a:pt x="2310" y="2643"/>
                    <a:pt x="1993" y="2763"/>
                    <a:pt x="1678" y="2763"/>
                  </a:cubicBezTo>
                  <a:cubicBezTo>
                    <a:pt x="1363" y="2763"/>
                    <a:pt x="1049" y="2643"/>
                    <a:pt x="809" y="2404"/>
                  </a:cubicBezTo>
                  <a:cubicBezTo>
                    <a:pt x="728" y="2322"/>
                    <a:pt x="636" y="2288"/>
                    <a:pt x="548" y="2288"/>
                  </a:cubicBezTo>
                  <a:cubicBezTo>
                    <a:pt x="255" y="2288"/>
                    <a:pt x="1" y="2668"/>
                    <a:pt x="273" y="2940"/>
                  </a:cubicBezTo>
                  <a:cubicBezTo>
                    <a:pt x="650" y="3305"/>
                    <a:pt x="1152" y="3511"/>
                    <a:pt x="1677" y="3511"/>
                  </a:cubicBezTo>
                  <a:lnTo>
                    <a:pt x="1688" y="3511"/>
                  </a:lnTo>
                  <a:cubicBezTo>
                    <a:pt x="3446" y="3511"/>
                    <a:pt x="4336" y="1376"/>
                    <a:pt x="3092" y="133"/>
                  </a:cubicBezTo>
                  <a:cubicBezTo>
                    <a:pt x="3007" y="40"/>
                    <a:pt x="2910" y="1"/>
                    <a:pt x="28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-2997475" y="-330300"/>
              <a:ext cx="135550" cy="125175"/>
            </a:xfrm>
            <a:custGeom>
              <a:avLst/>
              <a:gdLst/>
              <a:ahLst/>
              <a:cxnLst/>
              <a:rect l="l" t="t" r="r" b="b"/>
              <a:pathLst>
                <a:path w="5422" h="5007" extrusionOk="0">
                  <a:moveTo>
                    <a:pt x="2724" y="236"/>
                  </a:moveTo>
                  <a:cubicBezTo>
                    <a:pt x="3314" y="236"/>
                    <a:pt x="3868" y="474"/>
                    <a:pt x="4292" y="898"/>
                  </a:cubicBezTo>
                  <a:cubicBezTo>
                    <a:pt x="5056" y="1663"/>
                    <a:pt x="5171" y="2861"/>
                    <a:pt x="4577" y="3763"/>
                  </a:cubicBezTo>
                  <a:cubicBezTo>
                    <a:pt x="4144" y="4409"/>
                    <a:pt x="3428" y="4768"/>
                    <a:pt x="2688" y="4768"/>
                  </a:cubicBezTo>
                  <a:cubicBezTo>
                    <a:pt x="2396" y="4768"/>
                    <a:pt x="2100" y="4712"/>
                    <a:pt x="1815" y="4596"/>
                  </a:cubicBezTo>
                  <a:cubicBezTo>
                    <a:pt x="811" y="4185"/>
                    <a:pt x="252" y="3124"/>
                    <a:pt x="457" y="2062"/>
                  </a:cubicBezTo>
                  <a:cubicBezTo>
                    <a:pt x="663" y="1001"/>
                    <a:pt x="1599" y="236"/>
                    <a:pt x="2683" y="236"/>
                  </a:cubicBezTo>
                  <a:cubicBezTo>
                    <a:pt x="2697" y="236"/>
                    <a:pt x="2710" y="236"/>
                    <a:pt x="2724" y="236"/>
                  </a:cubicBezTo>
                  <a:close/>
                  <a:moveTo>
                    <a:pt x="2680" y="1"/>
                  </a:moveTo>
                  <a:cubicBezTo>
                    <a:pt x="2360" y="1"/>
                    <a:pt x="2036" y="62"/>
                    <a:pt x="1724" y="191"/>
                  </a:cubicBezTo>
                  <a:cubicBezTo>
                    <a:pt x="629" y="647"/>
                    <a:pt x="1" y="1823"/>
                    <a:pt x="229" y="2987"/>
                  </a:cubicBezTo>
                  <a:cubicBezTo>
                    <a:pt x="457" y="4162"/>
                    <a:pt x="1484" y="5007"/>
                    <a:pt x="2683" y="5007"/>
                  </a:cubicBezTo>
                  <a:cubicBezTo>
                    <a:pt x="3345" y="5007"/>
                    <a:pt x="3984" y="4744"/>
                    <a:pt x="4452" y="4276"/>
                  </a:cubicBezTo>
                  <a:cubicBezTo>
                    <a:pt x="5296" y="3432"/>
                    <a:pt x="5422" y="2108"/>
                    <a:pt x="4760" y="1115"/>
                  </a:cubicBezTo>
                  <a:cubicBezTo>
                    <a:pt x="4284" y="402"/>
                    <a:pt x="3496" y="1"/>
                    <a:pt x="26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-2969225" y="-317400"/>
              <a:ext cx="57275" cy="30675"/>
            </a:xfrm>
            <a:custGeom>
              <a:avLst/>
              <a:gdLst/>
              <a:ahLst/>
              <a:cxnLst/>
              <a:rect l="l" t="t" r="r" b="b"/>
              <a:pathLst>
                <a:path w="2291" h="1227" extrusionOk="0">
                  <a:moveTo>
                    <a:pt x="1558" y="0"/>
                  </a:moveTo>
                  <a:cubicBezTo>
                    <a:pt x="1037" y="0"/>
                    <a:pt x="521" y="206"/>
                    <a:pt x="149" y="588"/>
                  </a:cubicBezTo>
                  <a:cubicBezTo>
                    <a:pt x="1" y="736"/>
                    <a:pt x="1" y="964"/>
                    <a:pt x="149" y="1113"/>
                  </a:cubicBezTo>
                  <a:cubicBezTo>
                    <a:pt x="218" y="1181"/>
                    <a:pt x="320" y="1227"/>
                    <a:pt x="412" y="1227"/>
                  </a:cubicBezTo>
                  <a:cubicBezTo>
                    <a:pt x="514" y="1227"/>
                    <a:pt x="606" y="1181"/>
                    <a:pt x="685" y="1113"/>
                  </a:cubicBezTo>
                  <a:cubicBezTo>
                    <a:pt x="906" y="882"/>
                    <a:pt x="1216" y="757"/>
                    <a:pt x="1540" y="757"/>
                  </a:cubicBezTo>
                  <a:cubicBezTo>
                    <a:pt x="1601" y="757"/>
                    <a:pt x="1662" y="761"/>
                    <a:pt x="1724" y="770"/>
                  </a:cubicBezTo>
                  <a:cubicBezTo>
                    <a:pt x="1739" y="772"/>
                    <a:pt x="1753" y="772"/>
                    <a:pt x="1767" y="772"/>
                  </a:cubicBezTo>
                  <a:cubicBezTo>
                    <a:pt x="2209" y="772"/>
                    <a:pt x="2291" y="94"/>
                    <a:pt x="1815" y="17"/>
                  </a:cubicBezTo>
                  <a:cubicBezTo>
                    <a:pt x="1730" y="6"/>
                    <a:pt x="1643" y="0"/>
                    <a:pt x="15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2972900" y="-305300"/>
              <a:ext cx="108700" cy="87050"/>
            </a:xfrm>
            <a:custGeom>
              <a:avLst/>
              <a:gdLst/>
              <a:ahLst/>
              <a:cxnLst/>
              <a:rect l="l" t="t" r="r" b="b"/>
              <a:pathLst>
                <a:path w="4348" h="3482" extrusionOk="0">
                  <a:moveTo>
                    <a:pt x="2850" y="0"/>
                  </a:moveTo>
                  <a:cubicBezTo>
                    <a:pt x="2564" y="0"/>
                    <a:pt x="2320" y="355"/>
                    <a:pt x="2567" y="629"/>
                  </a:cubicBezTo>
                  <a:cubicBezTo>
                    <a:pt x="3046" y="1108"/>
                    <a:pt x="3046" y="1895"/>
                    <a:pt x="2567" y="2375"/>
                  </a:cubicBezTo>
                  <a:cubicBezTo>
                    <a:pt x="2327" y="2614"/>
                    <a:pt x="2014" y="2734"/>
                    <a:pt x="1700" y="2734"/>
                  </a:cubicBezTo>
                  <a:cubicBezTo>
                    <a:pt x="1386" y="2734"/>
                    <a:pt x="1072" y="2614"/>
                    <a:pt x="832" y="2375"/>
                  </a:cubicBezTo>
                  <a:cubicBezTo>
                    <a:pt x="749" y="2283"/>
                    <a:pt x="652" y="2245"/>
                    <a:pt x="560" y="2245"/>
                  </a:cubicBezTo>
                  <a:cubicBezTo>
                    <a:pt x="262" y="2245"/>
                    <a:pt x="0" y="2638"/>
                    <a:pt x="296" y="2900"/>
                  </a:cubicBezTo>
                  <a:cubicBezTo>
                    <a:pt x="673" y="3276"/>
                    <a:pt x="1175" y="3482"/>
                    <a:pt x="1700" y="3482"/>
                  </a:cubicBezTo>
                  <a:cubicBezTo>
                    <a:pt x="3469" y="3482"/>
                    <a:pt x="4347" y="1348"/>
                    <a:pt x="3103" y="104"/>
                  </a:cubicBezTo>
                  <a:cubicBezTo>
                    <a:pt x="3023" y="31"/>
                    <a:pt x="2935" y="0"/>
                    <a:pt x="28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-2877925" y="-210475"/>
              <a:ext cx="135825" cy="125175"/>
            </a:xfrm>
            <a:custGeom>
              <a:avLst/>
              <a:gdLst/>
              <a:ahLst/>
              <a:cxnLst/>
              <a:rect l="l" t="t" r="r" b="b"/>
              <a:pathLst>
                <a:path w="5433" h="5007" extrusionOk="0">
                  <a:moveTo>
                    <a:pt x="2694" y="225"/>
                  </a:moveTo>
                  <a:cubicBezTo>
                    <a:pt x="3287" y="225"/>
                    <a:pt x="3869" y="465"/>
                    <a:pt x="4292" y="898"/>
                  </a:cubicBezTo>
                  <a:cubicBezTo>
                    <a:pt x="5056" y="1663"/>
                    <a:pt x="5182" y="2861"/>
                    <a:pt x="4577" y="3763"/>
                  </a:cubicBezTo>
                  <a:cubicBezTo>
                    <a:pt x="4151" y="4409"/>
                    <a:pt x="3439" y="4768"/>
                    <a:pt x="2699" y="4768"/>
                  </a:cubicBezTo>
                  <a:cubicBezTo>
                    <a:pt x="2407" y="4768"/>
                    <a:pt x="2111" y="4712"/>
                    <a:pt x="1827" y="4596"/>
                  </a:cubicBezTo>
                  <a:cubicBezTo>
                    <a:pt x="822" y="4185"/>
                    <a:pt x="252" y="3124"/>
                    <a:pt x="457" y="2062"/>
                  </a:cubicBezTo>
                  <a:cubicBezTo>
                    <a:pt x="674" y="1001"/>
                    <a:pt x="1610" y="225"/>
                    <a:pt x="2694" y="225"/>
                  </a:cubicBezTo>
                  <a:close/>
                  <a:moveTo>
                    <a:pt x="2691" y="1"/>
                  </a:moveTo>
                  <a:cubicBezTo>
                    <a:pt x="2371" y="1"/>
                    <a:pt x="2047" y="62"/>
                    <a:pt x="1735" y="191"/>
                  </a:cubicBezTo>
                  <a:cubicBezTo>
                    <a:pt x="628" y="647"/>
                    <a:pt x="1" y="1811"/>
                    <a:pt x="240" y="2987"/>
                  </a:cubicBezTo>
                  <a:cubicBezTo>
                    <a:pt x="469" y="4162"/>
                    <a:pt x="1496" y="5007"/>
                    <a:pt x="2694" y="5007"/>
                  </a:cubicBezTo>
                  <a:cubicBezTo>
                    <a:pt x="3356" y="5007"/>
                    <a:pt x="3995" y="4744"/>
                    <a:pt x="4463" y="4276"/>
                  </a:cubicBezTo>
                  <a:cubicBezTo>
                    <a:pt x="5307" y="3432"/>
                    <a:pt x="5433" y="2108"/>
                    <a:pt x="4771" y="1115"/>
                  </a:cubicBezTo>
                  <a:cubicBezTo>
                    <a:pt x="4295" y="402"/>
                    <a:pt x="3508" y="1"/>
                    <a:pt x="26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-2851675" y="-197575"/>
              <a:ext cx="59200" cy="30675"/>
            </a:xfrm>
            <a:custGeom>
              <a:avLst/>
              <a:gdLst/>
              <a:ahLst/>
              <a:cxnLst/>
              <a:rect l="l" t="t" r="r" b="b"/>
              <a:pathLst>
                <a:path w="2368" h="1227" extrusionOk="0">
                  <a:moveTo>
                    <a:pt x="1645" y="0"/>
                  </a:moveTo>
                  <a:cubicBezTo>
                    <a:pt x="1119" y="0"/>
                    <a:pt x="612" y="206"/>
                    <a:pt x="240" y="588"/>
                  </a:cubicBezTo>
                  <a:cubicBezTo>
                    <a:pt x="1" y="816"/>
                    <a:pt x="172" y="1227"/>
                    <a:pt x="503" y="1227"/>
                  </a:cubicBezTo>
                  <a:cubicBezTo>
                    <a:pt x="605" y="1227"/>
                    <a:pt x="697" y="1181"/>
                    <a:pt x="765" y="1113"/>
                  </a:cubicBezTo>
                  <a:cubicBezTo>
                    <a:pt x="1002" y="876"/>
                    <a:pt x="1325" y="750"/>
                    <a:pt x="1651" y="750"/>
                  </a:cubicBezTo>
                  <a:cubicBezTo>
                    <a:pt x="1702" y="750"/>
                    <a:pt x="1753" y="753"/>
                    <a:pt x="1804" y="759"/>
                  </a:cubicBezTo>
                  <a:cubicBezTo>
                    <a:pt x="1822" y="761"/>
                    <a:pt x="1840" y="762"/>
                    <a:pt x="1858" y="762"/>
                  </a:cubicBezTo>
                  <a:cubicBezTo>
                    <a:pt x="2301" y="762"/>
                    <a:pt x="2367" y="94"/>
                    <a:pt x="1906" y="17"/>
                  </a:cubicBezTo>
                  <a:cubicBezTo>
                    <a:pt x="1819" y="6"/>
                    <a:pt x="1732" y="0"/>
                    <a:pt x="16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-2852450" y="-185825"/>
              <a:ext cx="108075" cy="87400"/>
            </a:xfrm>
            <a:custGeom>
              <a:avLst/>
              <a:gdLst/>
              <a:ahLst/>
              <a:cxnLst/>
              <a:rect l="l" t="t" r="r" b="b"/>
              <a:pathLst>
                <a:path w="4323" h="3496" extrusionOk="0">
                  <a:moveTo>
                    <a:pt x="2804" y="0"/>
                  </a:moveTo>
                  <a:cubicBezTo>
                    <a:pt x="2516" y="0"/>
                    <a:pt x="2271" y="372"/>
                    <a:pt x="2542" y="643"/>
                  </a:cubicBezTo>
                  <a:cubicBezTo>
                    <a:pt x="3022" y="1122"/>
                    <a:pt x="3022" y="1909"/>
                    <a:pt x="2542" y="2389"/>
                  </a:cubicBezTo>
                  <a:cubicBezTo>
                    <a:pt x="2297" y="2617"/>
                    <a:pt x="1983" y="2731"/>
                    <a:pt x="1669" y="2731"/>
                  </a:cubicBezTo>
                  <a:cubicBezTo>
                    <a:pt x="1355" y="2731"/>
                    <a:pt x="1042" y="2617"/>
                    <a:pt x="796" y="2389"/>
                  </a:cubicBezTo>
                  <a:cubicBezTo>
                    <a:pt x="713" y="2306"/>
                    <a:pt x="621" y="2271"/>
                    <a:pt x="533" y="2271"/>
                  </a:cubicBezTo>
                  <a:cubicBezTo>
                    <a:pt x="245" y="2271"/>
                    <a:pt x="0" y="2643"/>
                    <a:pt x="271" y="2914"/>
                  </a:cubicBezTo>
                  <a:cubicBezTo>
                    <a:pt x="636" y="3290"/>
                    <a:pt x="1139" y="3496"/>
                    <a:pt x="1675" y="3496"/>
                  </a:cubicBezTo>
                  <a:cubicBezTo>
                    <a:pt x="3432" y="3496"/>
                    <a:pt x="4323" y="1362"/>
                    <a:pt x="3067" y="118"/>
                  </a:cubicBezTo>
                  <a:cubicBezTo>
                    <a:pt x="2984" y="35"/>
                    <a:pt x="2892" y="0"/>
                    <a:pt x="28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48;p2"/>
          <p:cNvSpPr txBox="1">
            <a:spLocks noGrp="1"/>
          </p:cNvSpPr>
          <p:nvPr>
            <p:ph type="ctrTitle"/>
          </p:nvPr>
        </p:nvSpPr>
        <p:spPr>
          <a:xfrm>
            <a:off x="1841550" y="634150"/>
            <a:ext cx="5460900" cy="2871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9" name="Google Shape;49;p2"/>
          <p:cNvSpPr txBox="1">
            <a:spLocks noGrp="1"/>
          </p:cNvSpPr>
          <p:nvPr>
            <p:ph type="subTitle" idx="1"/>
          </p:nvPr>
        </p:nvSpPr>
        <p:spPr>
          <a:xfrm>
            <a:off x="1841550" y="4003225"/>
            <a:ext cx="5460900" cy="506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4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7979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" name="Google Shape;83;p4"/>
          <p:cNvGrpSpPr/>
          <p:nvPr/>
        </p:nvGrpSpPr>
        <p:grpSpPr>
          <a:xfrm>
            <a:off x="-484790" y="3025946"/>
            <a:ext cx="1139276" cy="1533155"/>
            <a:chOff x="-762965" y="1729521"/>
            <a:chExt cx="1139276" cy="1533155"/>
          </a:xfrm>
        </p:grpSpPr>
        <p:sp>
          <p:nvSpPr>
            <p:cNvPr id="84" name="Google Shape;84;p4"/>
            <p:cNvSpPr/>
            <p:nvPr/>
          </p:nvSpPr>
          <p:spPr>
            <a:xfrm rot="1942536">
              <a:off x="214133" y="1775958"/>
              <a:ext cx="143383" cy="34186"/>
            </a:xfrm>
            <a:custGeom>
              <a:avLst/>
              <a:gdLst/>
              <a:ahLst/>
              <a:cxnLst/>
              <a:rect l="l" t="t" r="r" b="b"/>
              <a:pathLst>
                <a:path w="2181" h="520" extrusionOk="0">
                  <a:moveTo>
                    <a:pt x="492" y="1"/>
                  </a:moveTo>
                  <a:cubicBezTo>
                    <a:pt x="484" y="1"/>
                    <a:pt x="476" y="2"/>
                    <a:pt x="469" y="6"/>
                  </a:cubicBezTo>
                  <a:cubicBezTo>
                    <a:pt x="446" y="17"/>
                    <a:pt x="434" y="17"/>
                    <a:pt x="412" y="17"/>
                  </a:cubicBezTo>
                  <a:lnTo>
                    <a:pt x="366" y="17"/>
                  </a:lnTo>
                  <a:lnTo>
                    <a:pt x="309" y="40"/>
                  </a:lnTo>
                  <a:lnTo>
                    <a:pt x="252" y="63"/>
                  </a:lnTo>
                  <a:cubicBezTo>
                    <a:pt x="229" y="75"/>
                    <a:pt x="206" y="86"/>
                    <a:pt x="183" y="97"/>
                  </a:cubicBezTo>
                  <a:cubicBezTo>
                    <a:pt x="161" y="109"/>
                    <a:pt x="138" y="120"/>
                    <a:pt x="115" y="132"/>
                  </a:cubicBezTo>
                  <a:cubicBezTo>
                    <a:pt x="104" y="143"/>
                    <a:pt x="104" y="143"/>
                    <a:pt x="92" y="154"/>
                  </a:cubicBezTo>
                  <a:cubicBezTo>
                    <a:pt x="24" y="211"/>
                    <a:pt x="1" y="291"/>
                    <a:pt x="24" y="383"/>
                  </a:cubicBezTo>
                  <a:cubicBezTo>
                    <a:pt x="46" y="463"/>
                    <a:pt x="138" y="520"/>
                    <a:pt x="229" y="520"/>
                  </a:cubicBezTo>
                  <a:lnTo>
                    <a:pt x="298" y="520"/>
                  </a:lnTo>
                  <a:cubicBezTo>
                    <a:pt x="366" y="451"/>
                    <a:pt x="457" y="417"/>
                    <a:pt x="549" y="417"/>
                  </a:cubicBezTo>
                  <a:lnTo>
                    <a:pt x="1633" y="417"/>
                  </a:lnTo>
                  <a:cubicBezTo>
                    <a:pt x="1724" y="417"/>
                    <a:pt x="1815" y="451"/>
                    <a:pt x="1884" y="520"/>
                  </a:cubicBezTo>
                  <a:lnTo>
                    <a:pt x="1952" y="520"/>
                  </a:lnTo>
                  <a:cubicBezTo>
                    <a:pt x="2044" y="520"/>
                    <a:pt x="2123" y="463"/>
                    <a:pt x="2158" y="383"/>
                  </a:cubicBezTo>
                  <a:cubicBezTo>
                    <a:pt x="2181" y="291"/>
                    <a:pt x="2158" y="211"/>
                    <a:pt x="2089" y="154"/>
                  </a:cubicBezTo>
                  <a:cubicBezTo>
                    <a:pt x="2078" y="143"/>
                    <a:pt x="2066" y="143"/>
                    <a:pt x="2055" y="132"/>
                  </a:cubicBezTo>
                  <a:cubicBezTo>
                    <a:pt x="2044" y="120"/>
                    <a:pt x="2021" y="109"/>
                    <a:pt x="1998" y="97"/>
                  </a:cubicBezTo>
                  <a:lnTo>
                    <a:pt x="1929" y="63"/>
                  </a:lnTo>
                  <a:lnTo>
                    <a:pt x="1861" y="40"/>
                  </a:lnTo>
                  <a:lnTo>
                    <a:pt x="1804" y="17"/>
                  </a:lnTo>
                  <a:lnTo>
                    <a:pt x="1770" y="17"/>
                  </a:lnTo>
                  <a:lnTo>
                    <a:pt x="1713" y="6"/>
                  </a:lnTo>
                  <a:lnTo>
                    <a:pt x="549" y="6"/>
                  </a:lnTo>
                  <a:cubicBezTo>
                    <a:pt x="526" y="6"/>
                    <a:pt x="508" y="1"/>
                    <a:pt x="4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 rot="1942536">
              <a:off x="343315" y="1820335"/>
              <a:ext cx="2301" cy="1578"/>
            </a:xfrm>
            <a:custGeom>
              <a:avLst/>
              <a:gdLst/>
              <a:ahLst/>
              <a:cxnLst/>
              <a:rect l="l" t="t" r="r" b="b"/>
              <a:pathLst>
                <a:path w="35" h="24" extrusionOk="0">
                  <a:moveTo>
                    <a:pt x="0" y="1"/>
                  </a:moveTo>
                  <a:cubicBezTo>
                    <a:pt x="11" y="12"/>
                    <a:pt x="23" y="12"/>
                    <a:pt x="34" y="23"/>
                  </a:cubicBezTo>
                  <a:lnTo>
                    <a:pt x="23" y="12"/>
                  </a:lnTo>
                  <a:cubicBezTo>
                    <a:pt x="11" y="1"/>
                    <a:pt x="11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 rot="1942536">
              <a:off x="340981" y="1816754"/>
              <a:ext cx="3813" cy="2301"/>
            </a:xfrm>
            <a:custGeom>
              <a:avLst/>
              <a:gdLst/>
              <a:ahLst/>
              <a:cxnLst/>
              <a:rect l="l" t="t" r="r" b="b"/>
              <a:pathLst>
                <a:path w="58" h="35" extrusionOk="0">
                  <a:moveTo>
                    <a:pt x="58" y="35"/>
                  </a:moveTo>
                  <a:cubicBezTo>
                    <a:pt x="47" y="23"/>
                    <a:pt x="24" y="12"/>
                    <a:pt x="1" y="0"/>
                  </a:cubicBezTo>
                  <a:cubicBezTo>
                    <a:pt x="24" y="12"/>
                    <a:pt x="47" y="23"/>
                    <a:pt x="58" y="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1942536">
              <a:off x="338346" y="1812666"/>
              <a:ext cx="4536" cy="2301"/>
            </a:xfrm>
            <a:custGeom>
              <a:avLst/>
              <a:gdLst/>
              <a:ahLst/>
              <a:cxnLst/>
              <a:rect l="l" t="t" r="r" b="b"/>
              <a:pathLst>
                <a:path w="69" h="35" extrusionOk="0">
                  <a:moveTo>
                    <a:pt x="69" y="34"/>
                  </a:moveTo>
                  <a:lnTo>
                    <a:pt x="0" y="0"/>
                  </a:lnTo>
                  <a:cubicBezTo>
                    <a:pt x="23" y="12"/>
                    <a:pt x="46" y="23"/>
                    <a:pt x="69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 rot="1942536">
              <a:off x="225931" y="1801852"/>
              <a:ext cx="104332" cy="6771"/>
            </a:xfrm>
            <a:custGeom>
              <a:avLst/>
              <a:gdLst/>
              <a:ahLst/>
              <a:cxnLst/>
              <a:rect l="l" t="t" r="r" b="b"/>
              <a:pathLst>
                <a:path w="1587" h="103" extrusionOk="0">
                  <a:moveTo>
                    <a:pt x="252" y="0"/>
                  </a:moveTo>
                  <a:cubicBezTo>
                    <a:pt x="160" y="0"/>
                    <a:pt x="69" y="35"/>
                    <a:pt x="1" y="103"/>
                  </a:cubicBezTo>
                  <a:lnTo>
                    <a:pt x="1587" y="103"/>
                  </a:lnTo>
                  <a:cubicBezTo>
                    <a:pt x="1518" y="35"/>
                    <a:pt x="1427" y="0"/>
                    <a:pt x="1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 rot="1942536">
              <a:off x="241403" y="1751202"/>
              <a:ext cx="4536" cy="2301"/>
            </a:xfrm>
            <a:custGeom>
              <a:avLst/>
              <a:gdLst/>
              <a:ahLst/>
              <a:cxnLst/>
              <a:rect l="l" t="t" r="r" b="b"/>
              <a:pathLst>
                <a:path w="69" h="35" extrusionOk="0">
                  <a:moveTo>
                    <a:pt x="69" y="0"/>
                  </a:moveTo>
                  <a:lnTo>
                    <a:pt x="69" y="0"/>
                  </a:lnTo>
                  <a:cubicBezTo>
                    <a:pt x="35" y="12"/>
                    <a:pt x="23" y="23"/>
                    <a:pt x="0" y="34"/>
                  </a:cubicBezTo>
                  <a:cubicBezTo>
                    <a:pt x="23" y="23"/>
                    <a:pt x="46" y="12"/>
                    <a:pt x="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 rot="1942536">
              <a:off x="236370" y="1750679"/>
              <a:ext cx="4602" cy="2301"/>
            </a:xfrm>
            <a:custGeom>
              <a:avLst/>
              <a:gdLst/>
              <a:ahLst/>
              <a:cxnLst/>
              <a:rect l="l" t="t" r="r" b="b"/>
              <a:pathLst>
                <a:path w="70" h="35" extrusionOk="0">
                  <a:moveTo>
                    <a:pt x="69" y="0"/>
                  </a:moveTo>
                  <a:cubicBezTo>
                    <a:pt x="47" y="12"/>
                    <a:pt x="24" y="23"/>
                    <a:pt x="1" y="35"/>
                  </a:cubicBezTo>
                  <a:cubicBezTo>
                    <a:pt x="24" y="23"/>
                    <a:pt x="47" y="12"/>
                    <a:pt x="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 rot="1942536">
              <a:off x="234248" y="1751494"/>
              <a:ext cx="789" cy="855"/>
            </a:xfrm>
            <a:custGeom>
              <a:avLst/>
              <a:gdLst/>
              <a:ahLst/>
              <a:cxnLst/>
              <a:rect l="l" t="t" r="r" b="b"/>
              <a:pathLst>
                <a:path w="12" h="13" extrusionOk="0">
                  <a:moveTo>
                    <a:pt x="12" y="1"/>
                  </a:moveTo>
                  <a:cubicBezTo>
                    <a:pt x="0" y="1"/>
                    <a:pt x="0" y="1"/>
                    <a:pt x="0" y="12"/>
                  </a:cubicBezTo>
                  <a:cubicBezTo>
                    <a:pt x="6" y="7"/>
                    <a:pt x="9" y="4"/>
                    <a:pt x="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 rot="1942536">
              <a:off x="-768966" y="3039855"/>
              <a:ext cx="454735" cy="109591"/>
            </a:xfrm>
            <a:custGeom>
              <a:avLst/>
              <a:gdLst/>
              <a:ahLst/>
              <a:cxnLst/>
              <a:rect l="l" t="t" r="r" b="b"/>
              <a:pathLst>
                <a:path w="6917" h="1667" extrusionOk="0">
                  <a:moveTo>
                    <a:pt x="0" y="0"/>
                  </a:moveTo>
                  <a:lnTo>
                    <a:pt x="0" y="35"/>
                  </a:lnTo>
                  <a:cubicBezTo>
                    <a:pt x="0" y="936"/>
                    <a:pt x="731" y="1667"/>
                    <a:pt x="1632" y="1667"/>
                  </a:cubicBezTo>
                  <a:lnTo>
                    <a:pt x="5284" y="1667"/>
                  </a:lnTo>
                  <a:cubicBezTo>
                    <a:pt x="6186" y="1667"/>
                    <a:pt x="6916" y="936"/>
                    <a:pt x="6916" y="35"/>
                  </a:cubicBezTo>
                  <a:lnTo>
                    <a:pt x="6916" y="0"/>
                  </a:lnTo>
                  <a:cubicBezTo>
                    <a:pt x="6916" y="114"/>
                    <a:pt x="6825" y="217"/>
                    <a:pt x="6711" y="217"/>
                  </a:cubicBezTo>
                  <a:lnTo>
                    <a:pt x="6482" y="217"/>
                  </a:lnTo>
                  <a:cubicBezTo>
                    <a:pt x="6391" y="811"/>
                    <a:pt x="5878" y="1244"/>
                    <a:pt x="5284" y="1244"/>
                  </a:cubicBezTo>
                  <a:lnTo>
                    <a:pt x="1632" y="1244"/>
                  </a:lnTo>
                  <a:cubicBezTo>
                    <a:pt x="1027" y="1244"/>
                    <a:pt x="525" y="811"/>
                    <a:pt x="434" y="217"/>
                  </a:cubicBezTo>
                  <a:lnTo>
                    <a:pt x="206" y="217"/>
                  </a:lnTo>
                  <a:cubicBezTo>
                    <a:pt x="92" y="206"/>
                    <a:pt x="0" y="11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 rot="1942536">
              <a:off x="-222290" y="2719888"/>
              <a:ext cx="28598" cy="492997"/>
            </a:xfrm>
            <a:custGeom>
              <a:avLst/>
              <a:gdLst/>
              <a:ahLst/>
              <a:cxnLst/>
              <a:rect l="l" t="t" r="r" b="b"/>
              <a:pathLst>
                <a:path w="435" h="7499" extrusionOk="0">
                  <a:moveTo>
                    <a:pt x="12" y="0"/>
                  </a:moveTo>
                  <a:lnTo>
                    <a:pt x="12" y="7316"/>
                  </a:lnTo>
                  <a:cubicBezTo>
                    <a:pt x="12" y="7373"/>
                    <a:pt x="12" y="7430"/>
                    <a:pt x="0" y="7498"/>
                  </a:cubicBezTo>
                  <a:lnTo>
                    <a:pt x="229" y="7498"/>
                  </a:lnTo>
                  <a:cubicBezTo>
                    <a:pt x="343" y="7487"/>
                    <a:pt x="434" y="7395"/>
                    <a:pt x="434" y="7281"/>
                  </a:cubicBezTo>
                  <a:lnTo>
                    <a:pt x="434" y="206"/>
                  </a:lnTo>
                  <a:cubicBezTo>
                    <a:pt x="434" y="92"/>
                    <a:pt x="3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 rot="1942536">
              <a:off x="-68711" y="2383367"/>
              <a:ext cx="111892" cy="394647"/>
            </a:xfrm>
            <a:custGeom>
              <a:avLst/>
              <a:gdLst/>
              <a:ahLst/>
              <a:cxnLst/>
              <a:rect l="l" t="t" r="r" b="b"/>
              <a:pathLst>
                <a:path w="1702" h="6003" extrusionOk="0">
                  <a:moveTo>
                    <a:pt x="354" y="0"/>
                  </a:moveTo>
                  <a:cubicBezTo>
                    <a:pt x="366" y="69"/>
                    <a:pt x="354" y="137"/>
                    <a:pt x="320" y="194"/>
                  </a:cubicBezTo>
                  <a:cubicBezTo>
                    <a:pt x="275" y="240"/>
                    <a:pt x="217" y="274"/>
                    <a:pt x="149" y="274"/>
                  </a:cubicBezTo>
                  <a:lnTo>
                    <a:pt x="1" y="274"/>
                  </a:lnTo>
                  <a:cubicBezTo>
                    <a:pt x="35" y="388"/>
                    <a:pt x="69" y="502"/>
                    <a:pt x="115" y="605"/>
                  </a:cubicBezTo>
                  <a:cubicBezTo>
                    <a:pt x="389" y="1312"/>
                    <a:pt x="1279" y="3732"/>
                    <a:pt x="1279" y="5615"/>
                  </a:cubicBezTo>
                  <a:lnTo>
                    <a:pt x="1279" y="5797"/>
                  </a:lnTo>
                  <a:lnTo>
                    <a:pt x="1496" y="5797"/>
                  </a:lnTo>
                  <a:cubicBezTo>
                    <a:pt x="1610" y="5797"/>
                    <a:pt x="1701" y="5889"/>
                    <a:pt x="1701" y="6003"/>
                  </a:cubicBezTo>
                  <a:lnTo>
                    <a:pt x="1701" y="5615"/>
                  </a:lnTo>
                  <a:cubicBezTo>
                    <a:pt x="1701" y="3663"/>
                    <a:pt x="788" y="1176"/>
                    <a:pt x="514" y="457"/>
                  </a:cubicBezTo>
                  <a:cubicBezTo>
                    <a:pt x="457" y="308"/>
                    <a:pt x="400" y="16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 rot="1942536">
              <a:off x="-712088" y="3034751"/>
              <a:ext cx="399183" cy="27874"/>
            </a:xfrm>
            <a:custGeom>
              <a:avLst/>
              <a:gdLst/>
              <a:ahLst/>
              <a:cxnLst/>
              <a:rect l="l" t="t" r="r" b="b"/>
              <a:pathLst>
                <a:path w="6072" h="424" extrusionOk="0">
                  <a:moveTo>
                    <a:pt x="0" y="1"/>
                  </a:moveTo>
                  <a:lnTo>
                    <a:pt x="0" y="241"/>
                  </a:lnTo>
                  <a:cubicBezTo>
                    <a:pt x="0" y="298"/>
                    <a:pt x="0" y="355"/>
                    <a:pt x="12" y="423"/>
                  </a:cubicBezTo>
                  <a:lnTo>
                    <a:pt x="6060" y="423"/>
                  </a:lnTo>
                  <a:cubicBezTo>
                    <a:pt x="6072" y="355"/>
                    <a:pt x="6072" y="298"/>
                    <a:pt x="6072" y="241"/>
                  </a:cubicBezTo>
                  <a:lnTo>
                    <a:pt x="60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 rot="1942536">
              <a:off x="-541803" y="2681579"/>
              <a:ext cx="307671" cy="341396"/>
            </a:xfrm>
            <a:custGeom>
              <a:avLst/>
              <a:gdLst/>
              <a:ahLst/>
              <a:cxnLst/>
              <a:rect l="l" t="t" r="r" b="b"/>
              <a:pathLst>
                <a:path w="4680" h="5193" extrusionOk="0">
                  <a:moveTo>
                    <a:pt x="4257" y="422"/>
                  </a:moveTo>
                  <a:lnTo>
                    <a:pt x="4257" y="4770"/>
                  </a:lnTo>
                  <a:lnTo>
                    <a:pt x="411" y="4770"/>
                  </a:lnTo>
                  <a:lnTo>
                    <a:pt x="411" y="422"/>
                  </a:lnTo>
                  <a:close/>
                  <a:moveTo>
                    <a:pt x="206" y="0"/>
                  </a:moveTo>
                  <a:cubicBezTo>
                    <a:pt x="92" y="0"/>
                    <a:pt x="1" y="91"/>
                    <a:pt x="1" y="205"/>
                  </a:cubicBezTo>
                  <a:lnTo>
                    <a:pt x="1" y="4976"/>
                  </a:lnTo>
                  <a:cubicBezTo>
                    <a:pt x="1" y="5090"/>
                    <a:pt x="92" y="5193"/>
                    <a:pt x="206" y="5193"/>
                  </a:cubicBezTo>
                  <a:lnTo>
                    <a:pt x="4474" y="5193"/>
                  </a:lnTo>
                  <a:cubicBezTo>
                    <a:pt x="4588" y="5193"/>
                    <a:pt x="4680" y="5090"/>
                    <a:pt x="4680" y="4976"/>
                  </a:cubicBezTo>
                  <a:lnTo>
                    <a:pt x="4680" y="205"/>
                  </a:lnTo>
                  <a:cubicBezTo>
                    <a:pt x="4680" y="91"/>
                    <a:pt x="4588" y="0"/>
                    <a:pt x="44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 rot="1942536">
              <a:off x="43651" y="2235930"/>
              <a:ext cx="63835" cy="172572"/>
            </a:xfrm>
            <a:custGeom>
              <a:avLst/>
              <a:gdLst/>
              <a:ahLst/>
              <a:cxnLst/>
              <a:rect l="l" t="t" r="r" b="b"/>
              <a:pathLst>
                <a:path w="971" h="2625" extrusionOk="0">
                  <a:moveTo>
                    <a:pt x="1" y="0"/>
                  </a:moveTo>
                  <a:lnTo>
                    <a:pt x="1" y="34"/>
                  </a:lnTo>
                  <a:cubicBezTo>
                    <a:pt x="12" y="126"/>
                    <a:pt x="24" y="217"/>
                    <a:pt x="35" y="320"/>
                  </a:cubicBezTo>
                  <a:lnTo>
                    <a:pt x="58" y="411"/>
                  </a:lnTo>
                  <a:cubicBezTo>
                    <a:pt x="58" y="457"/>
                    <a:pt x="69" y="514"/>
                    <a:pt x="81" y="559"/>
                  </a:cubicBezTo>
                  <a:cubicBezTo>
                    <a:pt x="115" y="776"/>
                    <a:pt x="161" y="982"/>
                    <a:pt x="195" y="1176"/>
                  </a:cubicBezTo>
                  <a:cubicBezTo>
                    <a:pt x="206" y="1233"/>
                    <a:pt x="218" y="1301"/>
                    <a:pt x="240" y="1358"/>
                  </a:cubicBezTo>
                  <a:cubicBezTo>
                    <a:pt x="275" y="1518"/>
                    <a:pt x="309" y="1655"/>
                    <a:pt x="343" y="1803"/>
                  </a:cubicBezTo>
                  <a:cubicBezTo>
                    <a:pt x="366" y="1860"/>
                    <a:pt x="377" y="1940"/>
                    <a:pt x="400" y="2009"/>
                  </a:cubicBezTo>
                  <a:cubicBezTo>
                    <a:pt x="423" y="2077"/>
                    <a:pt x="434" y="2134"/>
                    <a:pt x="457" y="2203"/>
                  </a:cubicBezTo>
                  <a:cubicBezTo>
                    <a:pt x="503" y="2351"/>
                    <a:pt x="549" y="2488"/>
                    <a:pt x="606" y="2625"/>
                  </a:cubicBezTo>
                  <a:lnTo>
                    <a:pt x="754" y="2625"/>
                  </a:lnTo>
                  <a:cubicBezTo>
                    <a:pt x="822" y="2625"/>
                    <a:pt x="880" y="2591"/>
                    <a:pt x="925" y="2545"/>
                  </a:cubicBezTo>
                  <a:cubicBezTo>
                    <a:pt x="959" y="2488"/>
                    <a:pt x="971" y="2420"/>
                    <a:pt x="959" y="2351"/>
                  </a:cubicBezTo>
                  <a:cubicBezTo>
                    <a:pt x="948" y="2351"/>
                    <a:pt x="948" y="2362"/>
                    <a:pt x="948" y="2362"/>
                  </a:cubicBezTo>
                  <a:cubicBezTo>
                    <a:pt x="948" y="2351"/>
                    <a:pt x="937" y="2340"/>
                    <a:pt x="937" y="2340"/>
                  </a:cubicBezTo>
                  <a:cubicBezTo>
                    <a:pt x="834" y="2032"/>
                    <a:pt x="743" y="1712"/>
                    <a:pt x="674" y="1358"/>
                  </a:cubicBezTo>
                  <a:cubicBezTo>
                    <a:pt x="628" y="1164"/>
                    <a:pt x="583" y="959"/>
                    <a:pt x="537" y="753"/>
                  </a:cubicBezTo>
                  <a:cubicBezTo>
                    <a:pt x="537" y="719"/>
                    <a:pt x="526" y="685"/>
                    <a:pt x="526" y="662"/>
                  </a:cubicBezTo>
                  <a:lnTo>
                    <a:pt x="503" y="559"/>
                  </a:lnTo>
                  <a:cubicBezTo>
                    <a:pt x="503" y="537"/>
                    <a:pt x="503" y="537"/>
                    <a:pt x="491" y="491"/>
                  </a:cubicBezTo>
                  <a:cubicBezTo>
                    <a:pt x="480" y="434"/>
                    <a:pt x="480" y="388"/>
                    <a:pt x="469" y="343"/>
                  </a:cubicBezTo>
                  <a:lnTo>
                    <a:pt x="457" y="251"/>
                  </a:lnTo>
                  <a:cubicBezTo>
                    <a:pt x="446" y="228"/>
                    <a:pt x="446" y="206"/>
                    <a:pt x="446" y="183"/>
                  </a:cubicBezTo>
                  <a:lnTo>
                    <a:pt x="446" y="171"/>
                  </a:lnTo>
                  <a:cubicBezTo>
                    <a:pt x="423" y="69"/>
                    <a:pt x="343" y="0"/>
                    <a:pt x="2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 rot="1942536">
              <a:off x="66118" y="2330633"/>
              <a:ext cx="18013" cy="64493"/>
            </a:xfrm>
            <a:custGeom>
              <a:avLst/>
              <a:gdLst/>
              <a:ahLst/>
              <a:cxnLst/>
              <a:rect l="l" t="t" r="r" b="b"/>
              <a:pathLst>
                <a:path w="274" h="981" extrusionOk="0">
                  <a:moveTo>
                    <a:pt x="0" y="0"/>
                  </a:moveTo>
                  <a:cubicBezTo>
                    <a:pt x="80" y="354"/>
                    <a:pt x="171" y="684"/>
                    <a:pt x="274" y="980"/>
                  </a:cubicBezTo>
                  <a:cubicBezTo>
                    <a:pt x="171" y="673"/>
                    <a:pt x="80" y="35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 rot="1942536">
              <a:off x="-169376" y="2312675"/>
              <a:ext cx="230359" cy="27809"/>
            </a:xfrm>
            <a:custGeom>
              <a:avLst/>
              <a:gdLst/>
              <a:ahLst/>
              <a:cxnLst/>
              <a:rect l="l" t="t" r="r" b="b"/>
              <a:pathLst>
                <a:path w="3504" h="423" extrusionOk="0">
                  <a:moveTo>
                    <a:pt x="126" y="0"/>
                  </a:moveTo>
                  <a:cubicBezTo>
                    <a:pt x="80" y="137"/>
                    <a:pt x="46" y="285"/>
                    <a:pt x="0" y="422"/>
                  </a:cubicBezTo>
                  <a:lnTo>
                    <a:pt x="3504" y="422"/>
                  </a:lnTo>
                  <a:cubicBezTo>
                    <a:pt x="3447" y="274"/>
                    <a:pt x="3412" y="137"/>
                    <a:pt x="3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 rot="1942536">
              <a:off x="100957" y="2276002"/>
              <a:ext cx="3090" cy="17290"/>
            </a:xfrm>
            <a:custGeom>
              <a:avLst/>
              <a:gdLst/>
              <a:ahLst/>
              <a:cxnLst/>
              <a:rect l="l" t="t" r="r" b="b"/>
              <a:pathLst>
                <a:path w="47" h="263" extrusionOk="0">
                  <a:moveTo>
                    <a:pt x="1" y="0"/>
                  </a:moveTo>
                  <a:cubicBezTo>
                    <a:pt x="1" y="23"/>
                    <a:pt x="12" y="46"/>
                    <a:pt x="12" y="80"/>
                  </a:cubicBezTo>
                  <a:lnTo>
                    <a:pt x="24" y="172"/>
                  </a:lnTo>
                  <a:cubicBezTo>
                    <a:pt x="35" y="194"/>
                    <a:pt x="35" y="229"/>
                    <a:pt x="47" y="263"/>
                  </a:cubicBezTo>
                  <a:cubicBezTo>
                    <a:pt x="35" y="172"/>
                    <a:pt x="24" y="9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 rot="1942536">
              <a:off x="111020" y="2257377"/>
              <a:ext cx="1578" cy="11308"/>
            </a:xfrm>
            <a:custGeom>
              <a:avLst/>
              <a:gdLst/>
              <a:ahLst/>
              <a:cxnLst/>
              <a:rect l="l" t="t" r="r" b="b"/>
              <a:pathLst>
                <a:path w="24" h="172" extrusionOk="0">
                  <a:moveTo>
                    <a:pt x="0" y="0"/>
                  </a:moveTo>
                  <a:cubicBezTo>
                    <a:pt x="0" y="34"/>
                    <a:pt x="0" y="56"/>
                    <a:pt x="11" y="78"/>
                  </a:cubicBezTo>
                  <a:lnTo>
                    <a:pt x="11" y="78"/>
                  </a:lnTo>
                  <a:lnTo>
                    <a:pt x="0" y="0"/>
                  </a:lnTo>
                  <a:close/>
                  <a:moveTo>
                    <a:pt x="11" y="78"/>
                  </a:moveTo>
                  <a:lnTo>
                    <a:pt x="23" y="172"/>
                  </a:lnTo>
                  <a:lnTo>
                    <a:pt x="12" y="80"/>
                  </a:lnTo>
                  <a:cubicBezTo>
                    <a:pt x="11" y="80"/>
                    <a:pt x="11" y="79"/>
                    <a:pt x="11" y="7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 rot="1942536">
              <a:off x="43220" y="2358234"/>
              <a:ext cx="3813" cy="12820"/>
            </a:xfrm>
            <a:custGeom>
              <a:avLst/>
              <a:gdLst/>
              <a:ahLst/>
              <a:cxnLst/>
              <a:rect l="l" t="t" r="r" b="b"/>
              <a:pathLst>
                <a:path w="58" h="195" extrusionOk="0">
                  <a:moveTo>
                    <a:pt x="1" y="1"/>
                  </a:moveTo>
                  <a:cubicBezTo>
                    <a:pt x="12" y="69"/>
                    <a:pt x="35" y="126"/>
                    <a:pt x="58" y="195"/>
                  </a:cubicBezTo>
                  <a:lnTo>
                    <a:pt x="58" y="195"/>
                  </a:lnTo>
                  <a:cubicBezTo>
                    <a:pt x="35" y="126"/>
                    <a:pt x="12" y="69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 rot="1942536">
              <a:off x="196412" y="1790803"/>
              <a:ext cx="52593" cy="490761"/>
            </a:xfrm>
            <a:custGeom>
              <a:avLst/>
              <a:gdLst/>
              <a:ahLst/>
              <a:cxnLst/>
              <a:rect l="l" t="t" r="r" b="b"/>
              <a:pathLst>
                <a:path w="800" h="7465" extrusionOk="0">
                  <a:moveTo>
                    <a:pt x="206" y="1"/>
                  </a:moveTo>
                  <a:lnTo>
                    <a:pt x="206" y="1"/>
                  </a:lnTo>
                  <a:cubicBezTo>
                    <a:pt x="275" y="58"/>
                    <a:pt x="309" y="138"/>
                    <a:pt x="275" y="229"/>
                  </a:cubicBezTo>
                  <a:cubicBezTo>
                    <a:pt x="252" y="309"/>
                    <a:pt x="172" y="366"/>
                    <a:pt x="81" y="366"/>
                  </a:cubicBezTo>
                  <a:lnTo>
                    <a:pt x="1" y="366"/>
                  </a:lnTo>
                  <a:cubicBezTo>
                    <a:pt x="69" y="434"/>
                    <a:pt x="104" y="514"/>
                    <a:pt x="104" y="606"/>
                  </a:cubicBezTo>
                  <a:lnTo>
                    <a:pt x="104" y="1656"/>
                  </a:lnTo>
                  <a:cubicBezTo>
                    <a:pt x="104" y="1678"/>
                    <a:pt x="92" y="1713"/>
                    <a:pt x="92" y="1735"/>
                  </a:cubicBezTo>
                  <a:cubicBezTo>
                    <a:pt x="92" y="1735"/>
                    <a:pt x="92" y="1747"/>
                    <a:pt x="92" y="1758"/>
                  </a:cubicBezTo>
                  <a:cubicBezTo>
                    <a:pt x="92" y="1770"/>
                    <a:pt x="81" y="1793"/>
                    <a:pt x="69" y="1804"/>
                  </a:cubicBezTo>
                  <a:cubicBezTo>
                    <a:pt x="69" y="1815"/>
                    <a:pt x="69" y="1815"/>
                    <a:pt x="58" y="1827"/>
                  </a:cubicBezTo>
                  <a:cubicBezTo>
                    <a:pt x="35" y="1884"/>
                    <a:pt x="35" y="1941"/>
                    <a:pt x="58" y="1998"/>
                  </a:cubicBezTo>
                  <a:cubicBezTo>
                    <a:pt x="92" y="2055"/>
                    <a:pt x="138" y="2101"/>
                    <a:pt x="206" y="2112"/>
                  </a:cubicBezTo>
                  <a:lnTo>
                    <a:pt x="218" y="2112"/>
                  </a:lnTo>
                  <a:cubicBezTo>
                    <a:pt x="172" y="2158"/>
                    <a:pt x="138" y="2215"/>
                    <a:pt x="127" y="2283"/>
                  </a:cubicBezTo>
                  <a:lnTo>
                    <a:pt x="127" y="2489"/>
                  </a:lnTo>
                  <a:lnTo>
                    <a:pt x="127" y="2523"/>
                  </a:lnTo>
                  <a:lnTo>
                    <a:pt x="127" y="2637"/>
                  </a:lnTo>
                  <a:lnTo>
                    <a:pt x="127" y="2683"/>
                  </a:lnTo>
                  <a:lnTo>
                    <a:pt x="127" y="2785"/>
                  </a:lnTo>
                  <a:lnTo>
                    <a:pt x="127" y="2808"/>
                  </a:lnTo>
                  <a:lnTo>
                    <a:pt x="127" y="3596"/>
                  </a:lnTo>
                  <a:lnTo>
                    <a:pt x="138" y="4406"/>
                  </a:lnTo>
                  <a:lnTo>
                    <a:pt x="138" y="4429"/>
                  </a:lnTo>
                  <a:lnTo>
                    <a:pt x="161" y="5034"/>
                  </a:lnTo>
                  <a:cubicBezTo>
                    <a:pt x="161" y="5125"/>
                    <a:pt x="172" y="5205"/>
                    <a:pt x="172" y="5296"/>
                  </a:cubicBezTo>
                  <a:lnTo>
                    <a:pt x="195" y="5673"/>
                  </a:lnTo>
                  <a:cubicBezTo>
                    <a:pt x="206" y="5764"/>
                    <a:pt x="206" y="5855"/>
                    <a:pt x="218" y="5969"/>
                  </a:cubicBezTo>
                  <a:lnTo>
                    <a:pt x="252" y="6335"/>
                  </a:lnTo>
                  <a:lnTo>
                    <a:pt x="275" y="6586"/>
                  </a:lnTo>
                  <a:lnTo>
                    <a:pt x="275" y="6631"/>
                  </a:lnTo>
                  <a:cubicBezTo>
                    <a:pt x="286" y="6734"/>
                    <a:pt x="298" y="6825"/>
                    <a:pt x="309" y="6917"/>
                  </a:cubicBezTo>
                  <a:lnTo>
                    <a:pt x="321" y="7019"/>
                  </a:lnTo>
                  <a:cubicBezTo>
                    <a:pt x="332" y="7099"/>
                    <a:pt x="343" y="7168"/>
                    <a:pt x="355" y="7236"/>
                  </a:cubicBezTo>
                  <a:lnTo>
                    <a:pt x="355" y="7293"/>
                  </a:lnTo>
                  <a:lnTo>
                    <a:pt x="594" y="7293"/>
                  </a:lnTo>
                  <a:cubicBezTo>
                    <a:pt x="697" y="7293"/>
                    <a:pt x="788" y="7362"/>
                    <a:pt x="800" y="7464"/>
                  </a:cubicBezTo>
                  <a:cubicBezTo>
                    <a:pt x="800" y="7396"/>
                    <a:pt x="777" y="7327"/>
                    <a:pt x="777" y="7259"/>
                  </a:cubicBezTo>
                  <a:lnTo>
                    <a:pt x="754" y="7190"/>
                  </a:lnTo>
                  <a:cubicBezTo>
                    <a:pt x="743" y="7111"/>
                    <a:pt x="731" y="7042"/>
                    <a:pt x="731" y="6962"/>
                  </a:cubicBezTo>
                  <a:lnTo>
                    <a:pt x="720" y="6871"/>
                  </a:lnTo>
                  <a:cubicBezTo>
                    <a:pt x="709" y="6768"/>
                    <a:pt x="697" y="6677"/>
                    <a:pt x="686" y="6586"/>
                  </a:cubicBezTo>
                  <a:lnTo>
                    <a:pt x="686" y="6540"/>
                  </a:lnTo>
                  <a:lnTo>
                    <a:pt x="663" y="6289"/>
                  </a:lnTo>
                  <a:lnTo>
                    <a:pt x="629" y="5912"/>
                  </a:lnTo>
                  <a:cubicBezTo>
                    <a:pt x="617" y="5821"/>
                    <a:pt x="606" y="5730"/>
                    <a:pt x="606" y="5638"/>
                  </a:cubicBezTo>
                  <a:lnTo>
                    <a:pt x="583" y="5273"/>
                  </a:lnTo>
                  <a:cubicBezTo>
                    <a:pt x="572" y="5182"/>
                    <a:pt x="560" y="5091"/>
                    <a:pt x="560" y="5011"/>
                  </a:cubicBezTo>
                  <a:lnTo>
                    <a:pt x="537" y="4417"/>
                  </a:lnTo>
                  <a:lnTo>
                    <a:pt x="537" y="4394"/>
                  </a:lnTo>
                  <a:lnTo>
                    <a:pt x="526" y="3596"/>
                  </a:lnTo>
                  <a:lnTo>
                    <a:pt x="537" y="2820"/>
                  </a:lnTo>
                  <a:lnTo>
                    <a:pt x="537" y="2797"/>
                  </a:lnTo>
                  <a:lnTo>
                    <a:pt x="537" y="2671"/>
                  </a:lnTo>
                  <a:lnTo>
                    <a:pt x="537" y="2648"/>
                  </a:lnTo>
                  <a:lnTo>
                    <a:pt x="537" y="2534"/>
                  </a:lnTo>
                  <a:lnTo>
                    <a:pt x="537" y="2500"/>
                  </a:lnTo>
                  <a:lnTo>
                    <a:pt x="537" y="2409"/>
                  </a:lnTo>
                  <a:lnTo>
                    <a:pt x="537" y="2386"/>
                  </a:lnTo>
                  <a:cubicBezTo>
                    <a:pt x="549" y="2375"/>
                    <a:pt x="560" y="2363"/>
                    <a:pt x="572" y="2352"/>
                  </a:cubicBezTo>
                  <a:cubicBezTo>
                    <a:pt x="572" y="2352"/>
                    <a:pt x="572" y="2340"/>
                    <a:pt x="583" y="2340"/>
                  </a:cubicBezTo>
                  <a:cubicBezTo>
                    <a:pt x="617" y="2283"/>
                    <a:pt x="640" y="2226"/>
                    <a:pt x="640" y="2158"/>
                  </a:cubicBezTo>
                  <a:lnTo>
                    <a:pt x="640" y="2044"/>
                  </a:lnTo>
                  <a:cubicBezTo>
                    <a:pt x="640" y="1987"/>
                    <a:pt x="617" y="1929"/>
                    <a:pt x="583" y="1872"/>
                  </a:cubicBezTo>
                  <a:cubicBezTo>
                    <a:pt x="572" y="1861"/>
                    <a:pt x="560" y="1850"/>
                    <a:pt x="549" y="1838"/>
                  </a:cubicBezTo>
                  <a:cubicBezTo>
                    <a:pt x="537" y="1815"/>
                    <a:pt x="526" y="1804"/>
                    <a:pt x="503" y="1793"/>
                  </a:cubicBezTo>
                  <a:cubicBezTo>
                    <a:pt x="515" y="1747"/>
                    <a:pt x="526" y="1701"/>
                    <a:pt x="526" y="1656"/>
                  </a:cubicBezTo>
                  <a:lnTo>
                    <a:pt x="526" y="617"/>
                  </a:lnTo>
                  <a:cubicBezTo>
                    <a:pt x="526" y="366"/>
                    <a:pt x="412" y="13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 rot="1942536">
              <a:off x="47272" y="2344845"/>
              <a:ext cx="3813" cy="12820"/>
            </a:xfrm>
            <a:custGeom>
              <a:avLst/>
              <a:gdLst/>
              <a:ahLst/>
              <a:cxnLst/>
              <a:rect l="l" t="t" r="r" b="b"/>
              <a:pathLst>
                <a:path w="58" h="195" extrusionOk="0">
                  <a:moveTo>
                    <a:pt x="1" y="0"/>
                  </a:moveTo>
                  <a:lnTo>
                    <a:pt x="1" y="0"/>
                  </a:lnTo>
                  <a:cubicBezTo>
                    <a:pt x="12" y="69"/>
                    <a:pt x="35" y="137"/>
                    <a:pt x="58" y="194"/>
                  </a:cubicBezTo>
                  <a:cubicBezTo>
                    <a:pt x="35" y="137"/>
                    <a:pt x="23" y="6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 rot="1942536">
              <a:off x="61417" y="2304612"/>
              <a:ext cx="3024" cy="12096"/>
            </a:xfrm>
            <a:custGeom>
              <a:avLst/>
              <a:gdLst/>
              <a:ahLst/>
              <a:cxnLst/>
              <a:rect l="l" t="t" r="r" b="b"/>
              <a:pathLst>
                <a:path w="46" h="184" extrusionOk="0">
                  <a:moveTo>
                    <a:pt x="0" y="1"/>
                  </a:moveTo>
                  <a:lnTo>
                    <a:pt x="0" y="1"/>
                  </a:lnTo>
                  <a:cubicBezTo>
                    <a:pt x="12" y="58"/>
                    <a:pt x="23" y="126"/>
                    <a:pt x="46" y="183"/>
                  </a:cubicBezTo>
                  <a:cubicBezTo>
                    <a:pt x="34" y="126"/>
                    <a:pt x="12" y="5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 rot="1942536">
              <a:off x="-59912" y="2188321"/>
              <a:ext cx="162908" cy="37604"/>
            </a:xfrm>
            <a:custGeom>
              <a:avLst/>
              <a:gdLst/>
              <a:ahLst/>
              <a:cxnLst/>
              <a:rect l="l" t="t" r="r" b="b"/>
              <a:pathLst>
                <a:path w="2478" h="572" extrusionOk="0">
                  <a:moveTo>
                    <a:pt x="92" y="1"/>
                  </a:moveTo>
                  <a:lnTo>
                    <a:pt x="92" y="35"/>
                  </a:lnTo>
                  <a:cubicBezTo>
                    <a:pt x="69" y="138"/>
                    <a:pt x="58" y="229"/>
                    <a:pt x="46" y="320"/>
                  </a:cubicBezTo>
                  <a:lnTo>
                    <a:pt x="27" y="423"/>
                  </a:lnTo>
                  <a:lnTo>
                    <a:pt x="2454" y="423"/>
                  </a:lnTo>
                  <a:cubicBezTo>
                    <a:pt x="2454" y="423"/>
                    <a:pt x="2454" y="424"/>
                    <a:pt x="2454" y="424"/>
                  </a:cubicBezTo>
                  <a:lnTo>
                    <a:pt x="2454" y="424"/>
                  </a:lnTo>
                  <a:cubicBezTo>
                    <a:pt x="2454" y="420"/>
                    <a:pt x="2454" y="416"/>
                    <a:pt x="2454" y="412"/>
                  </a:cubicBezTo>
                  <a:lnTo>
                    <a:pt x="2431" y="320"/>
                  </a:lnTo>
                  <a:cubicBezTo>
                    <a:pt x="2420" y="229"/>
                    <a:pt x="2409" y="126"/>
                    <a:pt x="2386" y="35"/>
                  </a:cubicBezTo>
                  <a:lnTo>
                    <a:pt x="2386" y="1"/>
                  </a:lnTo>
                  <a:close/>
                  <a:moveTo>
                    <a:pt x="23" y="423"/>
                  </a:moveTo>
                  <a:cubicBezTo>
                    <a:pt x="23" y="430"/>
                    <a:pt x="23" y="437"/>
                    <a:pt x="23" y="444"/>
                  </a:cubicBezTo>
                  <a:lnTo>
                    <a:pt x="23" y="444"/>
                  </a:lnTo>
                  <a:lnTo>
                    <a:pt x="27" y="423"/>
                  </a:lnTo>
                  <a:close/>
                  <a:moveTo>
                    <a:pt x="23" y="444"/>
                  </a:moveTo>
                  <a:lnTo>
                    <a:pt x="1" y="560"/>
                  </a:lnTo>
                  <a:cubicBezTo>
                    <a:pt x="10" y="521"/>
                    <a:pt x="20" y="483"/>
                    <a:pt x="23" y="444"/>
                  </a:cubicBezTo>
                  <a:close/>
                  <a:moveTo>
                    <a:pt x="2454" y="424"/>
                  </a:moveTo>
                  <a:cubicBezTo>
                    <a:pt x="2456" y="477"/>
                    <a:pt x="2466" y="529"/>
                    <a:pt x="2477" y="571"/>
                  </a:cubicBezTo>
                  <a:cubicBezTo>
                    <a:pt x="2477" y="526"/>
                    <a:pt x="2466" y="481"/>
                    <a:pt x="2454" y="4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 rot="1942536">
              <a:off x="62944" y="1706257"/>
              <a:ext cx="55552" cy="490696"/>
            </a:xfrm>
            <a:custGeom>
              <a:avLst/>
              <a:gdLst/>
              <a:ahLst/>
              <a:cxnLst/>
              <a:rect l="l" t="t" r="r" b="b"/>
              <a:pathLst>
                <a:path w="845" h="7464" extrusionOk="0">
                  <a:moveTo>
                    <a:pt x="639" y="0"/>
                  </a:moveTo>
                  <a:cubicBezTo>
                    <a:pt x="445" y="149"/>
                    <a:pt x="331" y="377"/>
                    <a:pt x="331" y="617"/>
                  </a:cubicBezTo>
                  <a:lnTo>
                    <a:pt x="331" y="1667"/>
                  </a:lnTo>
                  <a:cubicBezTo>
                    <a:pt x="331" y="1712"/>
                    <a:pt x="331" y="1758"/>
                    <a:pt x="342" y="1804"/>
                  </a:cubicBezTo>
                  <a:cubicBezTo>
                    <a:pt x="331" y="1815"/>
                    <a:pt x="308" y="1838"/>
                    <a:pt x="297" y="1849"/>
                  </a:cubicBezTo>
                  <a:lnTo>
                    <a:pt x="263" y="1895"/>
                  </a:lnTo>
                  <a:cubicBezTo>
                    <a:pt x="228" y="1940"/>
                    <a:pt x="205" y="1998"/>
                    <a:pt x="205" y="2066"/>
                  </a:cubicBezTo>
                  <a:lnTo>
                    <a:pt x="205" y="2180"/>
                  </a:lnTo>
                  <a:cubicBezTo>
                    <a:pt x="205" y="2237"/>
                    <a:pt x="228" y="2294"/>
                    <a:pt x="263" y="2351"/>
                  </a:cubicBezTo>
                  <a:lnTo>
                    <a:pt x="263" y="2511"/>
                  </a:lnTo>
                  <a:lnTo>
                    <a:pt x="263" y="2534"/>
                  </a:lnTo>
                  <a:lnTo>
                    <a:pt x="274" y="2968"/>
                  </a:lnTo>
                  <a:lnTo>
                    <a:pt x="274" y="3002"/>
                  </a:lnTo>
                  <a:lnTo>
                    <a:pt x="274" y="3629"/>
                  </a:lnTo>
                  <a:lnTo>
                    <a:pt x="194" y="5638"/>
                  </a:lnTo>
                  <a:cubicBezTo>
                    <a:pt x="194" y="5718"/>
                    <a:pt x="183" y="5809"/>
                    <a:pt x="183" y="5900"/>
                  </a:cubicBezTo>
                  <a:lnTo>
                    <a:pt x="148" y="6300"/>
                  </a:lnTo>
                  <a:cubicBezTo>
                    <a:pt x="137" y="6391"/>
                    <a:pt x="126" y="6471"/>
                    <a:pt x="114" y="6562"/>
                  </a:cubicBezTo>
                  <a:lnTo>
                    <a:pt x="23" y="7281"/>
                  </a:lnTo>
                  <a:cubicBezTo>
                    <a:pt x="23" y="7338"/>
                    <a:pt x="11" y="7407"/>
                    <a:pt x="0" y="7464"/>
                  </a:cubicBezTo>
                  <a:cubicBezTo>
                    <a:pt x="23" y="7373"/>
                    <a:pt x="103" y="7304"/>
                    <a:pt x="205" y="7304"/>
                  </a:cubicBezTo>
                  <a:lnTo>
                    <a:pt x="445" y="7304"/>
                  </a:lnTo>
                  <a:lnTo>
                    <a:pt x="536" y="6608"/>
                  </a:lnTo>
                  <a:cubicBezTo>
                    <a:pt x="548" y="6528"/>
                    <a:pt x="548" y="6437"/>
                    <a:pt x="559" y="6346"/>
                  </a:cubicBezTo>
                  <a:lnTo>
                    <a:pt x="593" y="5935"/>
                  </a:lnTo>
                  <a:cubicBezTo>
                    <a:pt x="605" y="5843"/>
                    <a:pt x="616" y="5764"/>
                    <a:pt x="616" y="5672"/>
                  </a:cubicBezTo>
                  <a:lnTo>
                    <a:pt x="696" y="3641"/>
                  </a:lnTo>
                  <a:lnTo>
                    <a:pt x="696" y="3002"/>
                  </a:lnTo>
                  <a:lnTo>
                    <a:pt x="696" y="2968"/>
                  </a:lnTo>
                  <a:lnTo>
                    <a:pt x="696" y="2808"/>
                  </a:lnTo>
                  <a:lnTo>
                    <a:pt x="685" y="2522"/>
                  </a:lnTo>
                  <a:lnTo>
                    <a:pt x="685" y="2488"/>
                  </a:lnTo>
                  <a:lnTo>
                    <a:pt x="673" y="2271"/>
                  </a:lnTo>
                  <a:lnTo>
                    <a:pt x="673" y="2249"/>
                  </a:lnTo>
                  <a:cubicBezTo>
                    <a:pt x="673" y="2203"/>
                    <a:pt x="651" y="2157"/>
                    <a:pt x="628" y="2123"/>
                  </a:cubicBezTo>
                  <a:lnTo>
                    <a:pt x="651" y="2123"/>
                  </a:lnTo>
                  <a:lnTo>
                    <a:pt x="662" y="2112"/>
                  </a:lnTo>
                  <a:cubicBezTo>
                    <a:pt x="719" y="2100"/>
                    <a:pt x="765" y="2055"/>
                    <a:pt x="787" y="1998"/>
                  </a:cubicBezTo>
                  <a:cubicBezTo>
                    <a:pt x="810" y="1952"/>
                    <a:pt x="810" y="1883"/>
                    <a:pt x="787" y="1838"/>
                  </a:cubicBezTo>
                  <a:cubicBezTo>
                    <a:pt x="787" y="1826"/>
                    <a:pt x="776" y="1815"/>
                    <a:pt x="776" y="1815"/>
                  </a:cubicBezTo>
                  <a:cubicBezTo>
                    <a:pt x="765" y="1792"/>
                    <a:pt x="765" y="1781"/>
                    <a:pt x="753" y="1758"/>
                  </a:cubicBezTo>
                  <a:lnTo>
                    <a:pt x="753" y="1735"/>
                  </a:lnTo>
                  <a:cubicBezTo>
                    <a:pt x="753" y="1712"/>
                    <a:pt x="742" y="1689"/>
                    <a:pt x="753" y="1667"/>
                  </a:cubicBezTo>
                  <a:lnTo>
                    <a:pt x="753" y="617"/>
                  </a:lnTo>
                  <a:cubicBezTo>
                    <a:pt x="742" y="525"/>
                    <a:pt x="787" y="445"/>
                    <a:pt x="845" y="377"/>
                  </a:cubicBezTo>
                  <a:lnTo>
                    <a:pt x="776" y="377"/>
                  </a:lnTo>
                  <a:cubicBezTo>
                    <a:pt x="685" y="377"/>
                    <a:pt x="605" y="320"/>
                    <a:pt x="571" y="229"/>
                  </a:cubicBezTo>
                  <a:cubicBezTo>
                    <a:pt x="548" y="149"/>
                    <a:pt x="571" y="57"/>
                    <a:pt x="6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 rot="1942536">
              <a:off x="-138396" y="2120581"/>
              <a:ext cx="63835" cy="173361"/>
            </a:xfrm>
            <a:custGeom>
              <a:avLst/>
              <a:gdLst/>
              <a:ahLst/>
              <a:cxnLst/>
              <a:rect l="l" t="t" r="r" b="b"/>
              <a:pathLst>
                <a:path w="971" h="2637" extrusionOk="0">
                  <a:moveTo>
                    <a:pt x="719" y="0"/>
                  </a:moveTo>
                  <a:cubicBezTo>
                    <a:pt x="628" y="0"/>
                    <a:pt x="537" y="69"/>
                    <a:pt x="514" y="160"/>
                  </a:cubicBezTo>
                  <a:lnTo>
                    <a:pt x="503" y="240"/>
                  </a:lnTo>
                  <a:lnTo>
                    <a:pt x="468" y="434"/>
                  </a:lnTo>
                  <a:cubicBezTo>
                    <a:pt x="457" y="525"/>
                    <a:pt x="446" y="582"/>
                    <a:pt x="434" y="685"/>
                  </a:cubicBezTo>
                  <a:cubicBezTo>
                    <a:pt x="411" y="776"/>
                    <a:pt x="400" y="867"/>
                    <a:pt x="377" y="970"/>
                  </a:cubicBezTo>
                  <a:cubicBezTo>
                    <a:pt x="366" y="1027"/>
                    <a:pt x="354" y="1084"/>
                    <a:pt x="343" y="1153"/>
                  </a:cubicBezTo>
                  <a:cubicBezTo>
                    <a:pt x="320" y="1221"/>
                    <a:pt x="309" y="1278"/>
                    <a:pt x="297" y="1335"/>
                  </a:cubicBezTo>
                  <a:cubicBezTo>
                    <a:pt x="252" y="1541"/>
                    <a:pt x="206" y="1735"/>
                    <a:pt x="149" y="1917"/>
                  </a:cubicBezTo>
                  <a:cubicBezTo>
                    <a:pt x="115" y="2077"/>
                    <a:pt x="69" y="2214"/>
                    <a:pt x="23" y="2362"/>
                  </a:cubicBezTo>
                  <a:lnTo>
                    <a:pt x="23" y="2374"/>
                  </a:lnTo>
                  <a:cubicBezTo>
                    <a:pt x="0" y="2431"/>
                    <a:pt x="12" y="2499"/>
                    <a:pt x="46" y="2545"/>
                  </a:cubicBezTo>
                  <a:cubicBezTo>
                    <a:pt x="92" y="2602"/>
                    <a:pt x="160" y="2636"/>
                    <a:pt x="217" y="2636"/>
                  </a:cubicBezTo>
                  <a:lnTo>
                    <a:pt x="377" y="2636"/>
                  </a:lnTo>
                  <a:cubicBezTo>
                    <a:pt x="423" y="2499"/>
                    <a:pt x="468" y="2362"/>
                    <a:pt x="514" y="2214"/>
                  </a:cubicBezTo>
                  <a:cubicBezTo>
                    <a:pt x="525" y="2146"/>
                    <a:pt x="548" y="2077"/>
                    <a:pt x="571" y="2009"/>
                  </a:cubicBezTo>
                  <a:cubicBezTo>
                    <a:pt x="594" y="1940"/>
                    <a:pt x="605" y="1872"/>
                    <a:pt x="628" y="1803"/>
                  </a:cubicBezTo>
                  <a:cubicBezTo>
                    <a:pt x="651" y="1723"/>
                    <a:pt x="662" y="1655"/>
                    <a:pt x="685" y="1586"/>
                  </a:cubicBezTo>
                  <a:cubicBezTo>
                    <a:pt x="719" y="1438"/>
                    <a:pt x="754" y="1290"/>
                    <a:pt x="788" y="1130"/>
                  </a:cubicBezTo>
                  <a:cubicBezTo>
                    <a:pt x="799" y="1061"/>
                    <a:pt x="811" y="982"/>
                    <a:pt x="834" y="902"/>
                  </a:cubicBezTo>
                  <a:cubicBezTo>
                    <a:pt x="856" y="788"/>
                    <a:pt x="868" y="673"/>
                    <a:pt x="891" y="548"/>
                  </a:cubicBezTo>
                  <a:lnTo>
                    <a:pt x="936" y="320"/>
                  </a:lnTo>
                  <a:cubicBezTo>
                    <a:pt x="948" y="217"/>
                    <a:pt x="959" y="126"/>
                    <a:pt x="971" y="34"/>
                  </a:cubicBezTo>
                  <a:lnTo>
                    <a:pt x="9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 rot="1942536">
              <a:off x="-79923" y="2193964"/>
              <a:ext cx="3090" cy="15055"/>
            </a:xfrm>
            <a:custGeom>
              <a:avLst/>
              <a:gdLst/>
              <a:ahLst/>
              <a:cxnLst/>
              <a:rect l="l" t="t" r="r" b="b"/>
              <a:pathLst>
                <a:path w="47" h="229" extrusionOk="0">
                  <a:moveTo>
                    <a:pt x="46" y="1"/>
                  </a:moveTo>
                  <a:cubicBezTo>
                    <a:pt x="35" y="69"/>
                    <a:pt x="12" y="149"/>
                    <a:pt x="1" y="229"/>
                  </a:cubicBezTo>
                  <a:cubicBezTo>
                    <a:pt x="23" y="149"/>
                    <a:pt x="35" y="69"/>
                    <a:pt x="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 rot="1942536">
              <a:off x="-112378" y="2226008"/>
              <a:ext cx="3813" cy="14266"/>
            </a:xfrm>
            <a:custGeom>
              <a:avLst/>
              <a:gdLst/>
              <a:ahLst/>
              <a:cxnLst/>
              <a:rect l="l" t="t" r="r" b="b"/>
              <a:pathLst>
                <a:path w="58" h="217" extrusionOk="0">
                  <a:moveTo>
                    <a:pt x="1" y="217"/>
                  </a:moveTo>
                  <a:cubicBezTo>
                    <a:pt x="24" y="148"/>
                    <a:pt x="46" y="80"/>
                    <a:pt x="58" y="0"/>
                  </a:cubicBezTo>
                  <a:cubicBezTo>
                    <a:pt x="46" y="80"/>
                    <a:pt x="24" y="148"/>
                    <a:pt x="1" y="2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 rot="1942536">
              <a:off x="-123164" y="2235990"/>
              <a:ext cx="3813" cy="14332"/>
            </a:xfrm>
            <a:custGeom>
              <a:avLst/>
              <a:gdLst/>
              <a:ahLst/>
              <a:cxnLst/>
              <a:rect l="l" t="t" r="r" b="b"/>
              <a:pathLst>
                <a:path w="58" h="218" extrusionOk="0">
                  <a:moveTo>
                    <a:pt x="1" y="218"/>
                  </a:moveTo>
                  <a:cubicBezTo>
                    <a:pt x="23" y="138"/>
                    <a:pt x="46" y="69"/>
                    <a:pt x="58" y="1"/>
                  </a:cubicBezTo>
                  <a:cubicBezTo>
                    <a:pt x="46" y="69"/>
                    <a:pt x="23" y="138"/>
                    <a:pt x="1" y="2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 rot="1942536">
              <a:off x="-133461" y="2245797"/>
              <a:ext cx="4536" cy="13411"/>
            </a:xfrm>
            <a:custGeom>
              <a:avLst/>
              <a:gdLst/>
              <a:ahLst/>
              <a:cxnLst/>
              <a:rect l="l" t="t" r="r" b="b"/>
              <a:pathLst>
                <a:path w="69" h="204" extrusionOk="0">
                  <a:moveTo>
                    <a:pt x="68" y="1"/>
                  </a:moveTo>
                  <a:cubicBezTo>
                    <a:pt x="46" y="68"/>
                    <a:pt x="23" y="136"/>
                    <a:pt x="1" y="204"/>
                  </a:cubicBezTo>
                  <a:lnTo>
                    <a:pt x="12" y="204"/>
                  </a:lnTo>
                  <a:cubicBezTo>
                    <a:pt x="23" y="136"/>
                    <a:pt x="46" y="68"/>
                    <a:pt x="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 rot="1942536">
              <a:off x="-71103" y="2142076"/>
              <a:ext cx="3090" cy="18079"/>
            </a:xfrm>
            <a:custGeom>
              <a:avLst/>
              <a:gdLst/>
              <a:ahLst/>
              <a:cxnLst/>
              <a:rect l="l" t="t" r="r" b="b"/>
              <a:pathLst>
                <a:path w="47" h="275" extrusionOk="0">
                  <a:moveTo>
                    <a:pt x="46" y="1"/>
                  </a:moveTo>
                  <a:lnTo>
                    <a:pt x="35" y="81"/>
                  </a:lnTo>
                  <a:lnTo>
                    <a:pt x="19" y="172"/>
                  </a:lnTo>
                  <a:lnTo>
                    <a:pt x="19" y="172"/>
                  </a:lnTo>
                  <a:cubicBezTo>
                    <a:pt x="29" y="120"/>
                    <a:pt x="40" y="66"/>
                    <a:pt x="46" y="12"/>
                  </a:cubicBezTo>
                  <a:cubicBezTo>
                    <a:pt x="46" y="12"/>
                    <a:pt x="46" y="12"/>
                    <a:pt x="46" y="1"/>
                  </a:cubicBezTo>
                  <a:close/>
                  <a:moveTo>
                    <a:pt x="19" y="172"/>
                  </a:moveTo>
                  <a:cubicBezTo>
                    <a:pt x="12" y="207"/>
                    <a:pt x="5" y="242"/>
                    <a:pt x="1" y="275"/>
                  </a:cubicBezTo>
                  <a:lnTo>
                    <a:pt x="19" y="1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 rot="1942536">
              <a:off x="-95110" y="2167161"/>
              <a:ext cx="3813" cy="18802"/>
            </a:xfrm>
            <a:custGeom>
              <a:avLst/>
              <a:gdLst/>
              <a:ahLst/>
              <a:cxnLst/>
              <a:rect l="l" t="t" r="r" b="b"/>
              <a:pathLst>
                <a:path w="58" h="286" extrusionOk="0">
                  <a:moveTo>
                    <a:pt x="0" y="286"/>
                  </a:moveTo>
                  <a:cubicBezTo>
                    <a:pt x="23" y="194"/>
                    <a:pt x="46" y="103"/>
                    <a:pt x="57" y="0"/>
                  </a:cubicBezTo>
                  <a:cubicBezTo>
                    <a:pt x="46" y="103"/>
                    <a:pt x="23" y="194"/>
                    <a:pt x="0" y="2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 rot="1942536">
              <a:off x="-358722" y="2200586"/>
              <a:ext cx="112615" cy="394713"/>
            </a:xfrm>
            <a:custGeom>
              <a:avLst/>
              <a:gdLst/>
              <a:ahLst/>
              <a:cxnLst/>
              <a:rect l="l" t="t" r="r" b="b"/>
              <a:pathLst>
                <a:path w="1713" h="6004" extrusionOk="0">
                  <a:moveTo>
                    <a:pt x="1347" y="0"/>
                  </a:moveTo>
                  <a:cubicBezTo>
                    <a:pt x="1301" y="160"/>
                    <a:pt x="1244" y="297"/>
                    <a:pt x="1187" y="446"/>
                  </a:cubicBezTo>
                  <a:cubicBezTo>
                    <a:pt x="913" y="1165"/>
                    <a:pt x="0" y="3652"/>
                    <a:pt x="0" y="5604"/>
                  </a:cubicBezTo>
                  <a:lnTo>
                    <a:pt x="0" y="6003"/>
                  </a:lnTo>
                  <a:cubicBezTo>
                    <a:pt x="0" y="5889"/>
                    <a:pt x="92" y="5786"/>
                    <a:pt x="206" y="5786"/>
                  </a:cubicBezTo>
                  <a:lnTo>
                    <a:pt x="422" y="5786"/>
                  </a:lnTo>
                  <a:lnTo>
                    <a:pt x="422" y="5604"/>
                  </a:lnTo>
                  <a:cubicBezTo>
                    <a:pt x="422" y="3732"/>
                    <a:pt x="1313" y="1301"/>
                    <a:pt x="1587" y="605"/>
                  </a:cubicBezTo>
                  <a:cubicBezTo>
                    <a:pt x="1632" y="491"/>
                    <a:pt x="1666" y="388"/>
                    <a:pt x="1712" y="274"/>
                  </a:cubicBezTo>
                  <a:lnTo>
                    <a:pt x="1552" y="274"/>
                  </a:lnTo>
                  <a:cubicBezTo>
                    <a:pt x="1484" y="263"/>
                    <a:pt x="1427" y="240"/>
                    <a:pt x="1381" y="183"/>
                  </a:cubicBezTo>
                  <a:cubicBezTo>
                    <a:pt x="1347" y="126"/>
                    <a:pt x="1335" y="58"/>
                    <a:pt x="1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 rot="1942536">
              <a:off x="-114364" y="2190583"/>
              <a:ext cx="3024" cy="12820"/>
            </a:xfrm>
            <a:custGeom>
              <a:avLst/>
              <a:gdLst/>
              <a:ahLst/>
              <a:cxnLst/>
              <a:rect l="l" t="t" r="r" b="b"/>
              <a:pathLst>
                <a:path w="46" h="195" extrusionOk="0">
                  <a:moveTo>
                    <a:pt x="0" y="194"/>
                  </a:moveTo>
                  <a:cubicBezTo>
                    <a:pt x="23" y="126"/>
                    <a:pt x="34" y="69"/>
                    <a:pt x="46" y="0"/>
                  </a:cubicBezTo>
                  <a:cubicBezTo>
                    <a:pt x="34" y="69"/>
                    <a:pt x="23" y="126"/>
                    <a:pt x="0" y="1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 rot="1942536">
              <a:off x="-161377" y="2223689"/>
              <a:ext cx="9072" cy="29387"/>
            </a:xfrm>
            <a:custGeom>
              <a:avLst/>
              <a:gdLst/>
              <a:ahLst/>
              <a:cxnLst/>
              <a:rect l="l" t="t" r="r" b="b"/>
              <a:pathLst>
                <a:path w="138" h="447" extrusionOk="0">
                  <a:moveTo>
                    <a:pt x="0" y="446"/>
                  </a:moveTo>
                  <a:cubicBezTo>
                    <a:pt x="46" y="298"/>
                    <a:pt x="92" y="161"/>
                    <a:pt x="137" y="1"/>
                  </a:cubicBezTo>
                  <a:cubicBezTo>
                    <a:pt x="92" y="161"/>
                    <a:pt x="46" y="298"/>
                    <a:pt x="0" y="4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 rot="1942536">
              <a:off x="-582182" y="2491688"/>
              <a:ext cx="28532" cy="492997"/>
            </a:xfrm>
            <a:custGeom>
              <a:avLst/>
              <a:gdLst/>
              <a:ahLst/>
              <a:cxnLst/>
              <a:rect l="l" t="t" r="r" b="b"/>
              <a:pathLst>
                <a:path w="434" h="7499" extrusionOk="0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lnTo>
                    <a:pt x="0" y="7281"/>
                  </a:lnTo>
                  <a:cubicBezTo>
                    <a:pt x="0" y="7395"/>
                    <a:pt x="92" y="7487"/>
                    <a:pt x="206" y="7498"/>
                  </a:cubicBezTo>
                  <a:lnTo>
                    <a:pt x="434" y="7498"/>
                  </a:lnTo>
                  <a:cubicBezTo>
                    <a:pt x="422" y="7430"/>
                    <a:pt x="422" y="7373"/>
                    <a:pt x="422" y="7316"/>
                  </a:cubicBezTo>
                  <a:lnTo>
                    <a:pt x="4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 rot="1942536">
              <a:off x="-463013" y="2641935"/>
              <a:ext cx="399183" cy="27809"/>
            </a:xfrm>
            <a:custGeom>
              <a:avLst/>
              <a:gdLst/>
              <a:ahLst/>
              <a:cxnLst/>
              <a:rect l="l" t="t" r="r" b="b"/>
              <a:pathLst>
                <a:path w="6072" h="423" extrusionOk="0">
                  <a:moveTo>
                    <a:pt x="0" y="0"/>
                  </a:moveTo>
                  <a:lnTo>
                    <a:pt x="0" y="423"/>
                  </a:lnTo>
                  <a:lnTo>
                    <a:pt x="6072" y="423"/>
                  </a:lnTo>
                  <a:lnTo>
                    <a:pt x="60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4"/>
          <p:cNvGrpSpPr/>
          <p:nvPr/>
        </p:nvGrpSpPr>
        <p:grpSpPr>
          <a:xfrm rot="-3232975">
            <a:off x="228434" y="4434742"/>
            <a:ext cx="780930" cy="962469"/>
            <a:chOff x="-309719" y="2518924"/>
            <a:chExt cx="780847" cy="962367"/>
          </a:xfrm>
        </p:grpSpPr>
        <p:grpSp>
          <p:nvGrpSpPr>
            <p:cNvPr id="121" name="Google Shape;121;p4"/>
            <p:cNvGrpSpPr/>
            <p:nvPr/>
          </p:nvGrpSpPr>
          <p:grpSpPr>
            <a:xfrm>
              <a:off x="-309719" y="2518924"/>
              <a:ext cx="780847" cy="962367"/>
              <a:chOff x="-309719" y="2518924"/>
              <a:chExt cx="780847" cy="962367"/>
            </a:xfrm>
          </p:grpSpPr>
          <p:sp>
            <p:nvSpPr>
              <p:cNvPr id="122" name="Google Shape;122;p4"/>
              <p:cNvSpPr/>
              <p:nvPr/>
            </p:nvSpPr>
            <p:spPr>
              <a:xfrm rot="1942536">
                <a:off x="2314" y="2562045"/>
                <a:ext cx="334691" cy="598117"/>
              </a:xfrm>
              <a:custGeom>
                <a:avLst/>
                <a:gdLst/>
                <a:ahLst/>
                <a:cxnLst/>
                <a:rect l="l" t="t" r="r" b="b"/>
                <a:pathLst>
                  <a:path w="5091" h="9098" extrusionOk="0">
                    <a:moveTo>
                      <a:pt x="200" y="1"/>
                    </a:moveTo>
                    <a:cubicBezTo>
                      <a:pt x="93" y="1"/>
                      <a:pt x="1" y="99"/>
                      <a:pt x="1" y="207"/>
                    </a:cubicBezTo>
                    <a:cubicBezTo>
                      <a:pt x="1" y="5559"/>
                      <a:pt x="697" y="8549"/>
                      <a:pt x="2055" y="9097"/>
                    </a:cubicBezTo>
                    <a:lnTo>
                      <a:pt x="2055" y="8983"/>
                    </a:lnTo>
                    <a:cubicBezTo>
                      <a:pt x="2055" y="8857"/>
                      <a:pt x="2157" y="8766"/>
                      <a:pt x="2272" y="8766"/>
                    </a:cubicBezTo>
                    <a:lnTo>
                      <a:pt x="2545" y="8766"/>
                    </a:lnTo>
                    <a:cubicBezTo>
                      <a:pt x="1758" y="8766"/>
                      <a:pt x="446" y="7682"/>
                      <a:pt x="423" y="413"/>
                    </a:cubicBezTo>
                    <a:lnTo>
                      <a:pt x="4668" y="413"/>
                    </a:lnTo>
                    <a:cubicBezTo>
                      <a:pt x="4645" y="7317"/>
                      <a:pt x="3504" y="8766"/>
                      <a:pt x="2545" y="8766"/>
                    </a:cubicBezTo>
                    <a:lnTo>
                      <a:pt x="2819" y="8766"/>
                    </a:lnTo>
                    <a:cubicBezTo>
                      <a:pt x="2933" y="8766"/>
                      <a:pt x="3025" y="8857"/>
                      <a:pt x="3025" y="8983"/>
                    </a:cubicBezTo>
                    <a:lnTo>
                      <a:pt x="3025" y="9097"/>
                    </a:lnTo>
                    <a:cubicBezTo>
                      <a:pt x="4417" y="8572"/>
                      <a:pt x="5090" y="5651"/>
                      <a:pt x="5090" y="207"/>
                    </a:cubicBezTo>
                    <a:cubicBezTo>
                      <a:pt x="5090" y="93"/>
                      <a:pt x="4988" y="2"/>
                      <a:pt x="4874" y="2"/>
                    </a:cubicBezTo>
                    <a:lnTo>
                      <a:pt x="217" y="2"/>
                    </a:lnTo>
                    <a:cubicBezTo>
                      <a:pt x="212" y="1"/>
                      <a:pt x="206" y="1"/>
                      <a:pt x="2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 rot="1942536">
                <a:off x="-248981" y="3088445"/>
                <a:ext cx="342908" cy="326407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4965" extrusionOk="0">
                    <a:moveTo>
                      <a:pt x="2112" y="0"/>
                    </a:moveTo>
                    <a:lnTo>
                      <a:pt x="2112" y="3914"/>
                    </a:lnTo>
                    <a:cubicBezTo>
                      <a:pt x="1998" y="4051"/>
                      <a:pt x="1222" y="4223"/>
                      <a:pt x="457" y="4280"/>
                    </a:cubicBezTo>
                    <a:cubicBezTo>
                      <a:pt x="0" y="4280"/>
                      <a:pt x="0" y="4964"/>
                      <a:pt x="457" y="4964"/>
                    </a:cubicBezTo>
                    <a:lnTo>
                      <a:pt x="4748" y="4964"/>
                    </a:lnTo>
                    <a:cubicBezTo>
                      <a:pt x="5204" y="4964"/>
                      <a:pt x="5216" y="4280"/>
                      <a:pt x="4759" y="4280"/>
                    </a:cubicBezTo>
                    <a:cubicBezTo>
                      <a:pt x="3983" y="4223"/>
                      <a:pt x="3207" y="4051"/>
                      <a:pt x="3093" y="3914"/>
                    </a:cubicBezTo>
                    <a:lnTo>
                      <a:pt x="3093" y="0"/>
                    </a:lnTo>
                    <a:cubicBezTo>
                      <a:pt x="2933" y="57"/>
                      <a:pt x="2774" y="91"/>
                      <a:pt x="2602" y="91"/>
                    </a:cubicBezTo>
                    <a:lnTo>
                      <a:pt x="2671" y="91"/>
                    </a:lnTo>
                    <a:lnTo>
                      <a:pt x="2671" y="3937"/>
                    </a:lnTo>
                    <a:cubicBezTo>
                      <a:pt x="2671" y="4234"/>
                      <a:pt x="3059" y="4428"/>
                      <a:pt x="3584" y="4542"/>
                    </a:cubicBezTo>
                    <a:lnTo>
                      <a:pt x="1632" y="4542"/>
                    </a:lnTo>
                    <a:cubicBezTo>
                      <a:pt x="2146" y="4428"/>
                      <a:pt x="2534" y="4234"/>
                      <a:pt x="2534" y="3937"/>
                    </a:cubicBezTo>
                    <a:lnTo>
                      <a:pt x="2534" y="91"/>
                    </a:lnTo>
                    <a:lnTo>
                      <a:pt x="2602" y="91"/>
                    </a:lnTo>
                    <a:cubicBezTo>
                      <a:pt x="2431" y="91"/>
                      <a:pt x="2272" y="57"/>
                      <a:pt x="2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 rot="1942536">
                <a:off x="28096" y="2652301"/>
                <a:ext cx="258167" cy="456970"/>
              </a:xfrm>
              <a:custGeom>
                <a:avLst/>
                <a:gdLst/>
                <a:ahLst/>
                <a:cxnLst/>
                <a:rect l="l" t="t" r="r" b="b"/>
                <a:pathLst>
                  <a:path w="3927" h="6951" extrusionOk="0">
                    <a:moveTo>
                      <a:pt x="3721" y="217"/>
                    </a:moveTo>
                    <a:cubicBezTo>
                      <a:pt x="3607" y="4542"/>
                      <a:pt x="3013" y="6733"/>
                      <a:pt x="1963" y="6733"/>
                    </a:cubicBezTo>
                    <a:cubicBezTo>
                      <a:pt x="925" y="6733"/>
                      <a:pt x="332" y="4542"/>
                      <a:pt x="206" y="217"/>
                    </a:cubicBezTo>
                    <a:close/>
                    <a:moveTo>
                      <a:pt x="103" y="0"/>
                    </a:moveTo>
                    <a:cubicBezTo>
                      <a:pt x="69" y="0"/>
                      <a:pt x="46" y="12"/>
                      <a:pt x="23" y="34"/>
                    </a:cubicBezTo>
                    <a:cubicBezTo>
                      <a:pt x="12" y="57"/>
                      <a:pt x="1" y="80"/>
                      <a:pt x="1" y="114"/>
                    </a:cubicBezTo>
                    <a:cubicBezTo>
                      <a:pt x="172" y="6950"/>
                      <a:pt x="1518" y="6950"/>
                      <a:pt x="1975" y="6950"/>
                    </a:cubicBezTo>
                    <a:lnTo>
                      <a:pt x="1998" y="6950"/>
                    </a:lnTo>
                    <a:cubicBezTo>
                      <a:pt x="2500" y="6950"/>
                      <a:pt x="3767" y="6847"/>
                      <a:pt x="3926" y="114"/>
                    </a:cubicBezTo>
                    <a:cubicBezTo>
                      <a:pt x="3926" y="80"/>
                      <a:pt x="3915" y="57"/>
                      <a:pt x="3904" y="34"/>
                    </a:cubicBezTo>
                    <a:cubicBezTo>
                      <a:pt x="3881" y="12"/>
                      <a:pt x="3846" y="0"/>
                      <a:pt x="3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4"/>
              <p:cNvSpPr/>
              <p:nvPr/>
            </p:nvSpPr>
            <p:spPr>
              <a:xfrm rot="1942536">
                <a:off x="254913" y="2858783"/>
                <a:ext cx="17290" cy="18079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75" extrusionOk="0">
                    <a:moveTo>
                      <a:pt x="126" y="0"/>
                    </a:moveTo>
                    <a:cubicBezTo>
                      <a:pt x="57" y="0"/>
                      <a:pt x="0" y="69"/>
                      <a:pt x="0" y="137"/>
                    </a:cubicBezTo>
                    <a:cubicBezTo>
                      <a:pt x="0" y="206"/>
                      <a:pt x="57" y="274"/>
                      <a:pt x="126" y="274"/>
                    </a:cubicBezTo>
                    <a:cubicBezTo>
                      <a:pt x="206" y="274"/>
                      <a:pt x="263" y="206"/>
                      <a:pt x="263" y="137"/>
                    </a:cubicBezTo>
                    <a:cubicBezTo>
                      <a:pt x="263" y="69"/>
                      <a:pt x="206" y="0"/>
                      <a:pt x="1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4"/>
              <p:cNvSpPr/>
              <p:nvPr/>
            </p:nvSpPr>
            <p:spPr>
              <a:xfrm rot="1942536">
                <a:off x="183742" y="2954918"/>
                <a:ext cx="20314" cy="17553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67" extrusionOk="0">
                    <a:moveTo>
                      <a:pt x="137" y="1"/>
                    </a:moveTo>
                    <a:cubicBezTo>
                      <a:pt x="57" y="1"/>
                      <a:pt x="0" y="58"/>
                      <a:pt x="0" y="138"/>
                    </a:cubicBezTo>
                    <a:cubicBezTo>
                      <a:pt x="0" y="215"/>
                      <a:pt x="69" y="266"/>
                      <a:pt x="137" y="266"/>
                    </a:cubicBezTo>
                    <a:cubicBezTo>
                      <a:pt x="170" y="266"/>
                      <a:pt x="203" y="255"/>
                      <a:pt x="229" y="229"/>
                    </a:cubicBezTo>
                    <a:cubicBezTo>
                      <a:pt x="308" y="138"/>
                      <a:pt x="251" y="1"/>
                      <a:pt x="1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 rot="1942536">
                <a:off x="178642" y="2891782"/>
                <a:ext cx="30833" cy="25705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1" extrusionOk="0">
                    <a:moveTo>
                      <a:pt x="206" y="1"/>
                    </a:moveTo>
                    <a:cubicBezTo>
                      <a:pt x="91" y="1"/>
                      <a:pt x="0" y="81"/>
                      <a:pt x="0" y="195"/>
                    </a:cubicBezTo>
                    <a:cubicBezTo>
                      <a:pt x="0" y="311"/>
                      <a:pt x="100" y="390"/>
                      <a:pt x="203" y="390"/>
                    </a:cubicBezTo>
                    <a:cubicBezTo>
                      <a:pt x="252" y="390"/>
                      <a:pt x="302" y="372"/>
                      <a:pt x="343" y="332"/>
                    </a:cubicBezTo>
                    <a:cubicBezTo>
                      <a:pt x="468" y="206"/>
                      <a:pt x="377" y="1"/>
                      <a:pt x="2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 rot="1942536">
                <a:off x="251110" y="2787063"/>
                <a:ext cx="20314" cy="17487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66" extrusionOk="0">
                    <a:moveTo>
                      <a:pt x="149" y="1"/>
                    </a:moveTo>
                    <a:cubicBezTo>
                      <a:pt x="69" y="1"/>
                      <a:pt x="12" y="58"/>
                      <a:pt x="0" y="126"/>
                    </a:cubicBezTo>
                    <a:cubicBezTo>
                      <a:pt x="0" y="212"/>
                      <a:pt x="64" y="266"/>
                      <a:pt x="134" y="266"/>
                    </a:cubicBezTo>
                    <a:cubicBezTo>
                      <a:pt x="166" y="266"/>
                      <a:pt x="200" y="254"/>
                      <a:pt x="228" y="229"/>
                    </a:cubicBezTo>
                    <a:cubicBezTo>
                      <a:pt x="308" y="149"/>
                      <a:pt x="263" y="1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 rot="1942536">
                <a:off x="120556" y="2975056"/>
                <a:ext cx="22878" cy="17487"/>
              </a:xfrm>
              <a:custGeom>
                <a:avLst/>
                <a:gdLst/>
                <a:ahLst/>
                <a:cxnLst/>
                <a:rect l="l" t="t" r="r" b="b"/>
                <a:pathLst>
                  <a:path w="348" h="266" extrusionOk="0">
                    <a:moveTo>
                      <a:pt x="181" y="1"/>
                    </a:moveTo>
                    <a:cubicBezTo>
                      <a:pt x="174" y="1"/>
                      <a:pt x="168" y="1"/>
                      <a:pt x="161" y="2"/>
                    </a:cubicBezTo>
                    <a:cubicBezTo>
                      <a:pt x="1" y="14"/>
                      <a:pt x="1" y="253"/>
                      <a:pt x="161" y="265"/>
                    </a:cubicBezTo>
                    <a:cubicBezTo>
                      <a:pt x="168" y="265"/>
                      <a:pt x="174" y="266"/>
                      <a:pt x="181" y="266"/>
                    </a:cubicBezTo>
                    <a:cubicBezTo>
                      <a:pt x="348" y="266"/>
                      <a:pt x="348" y="1"/>
                      <a:pt x="1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4"/>
              <p:cNvSpPr/>
              <p:nvPr/>
            </p:nvSpPr>
            <p:spPr>
              <a:xfrm rot="1942536">
                <a:off x="47826" y="3007383"/>
                <a:ext cx="26362" cy="26362"/>
              </a:xfrm>
              <a:custGeom>
                <a:avLst/>
                <a:gdLst/>
                <a:ahLst/>
                <a:cxnLst/>
                <a:rect l="l" t="t" r="r" b="b"/>
                <a:pathLst>
                  <a:path w="401" h="401" extrusionOk="0">
                    <a:moveTo>
                      <a:pt x="195" y="1"/>
                    </a:moveTo>
                    <a:cubicBezTo>
                      <a:pt x="92" y="1"/>
                      <a:pt x="1" y="92"/>
                      <a:pt x="1" y="206"/>
                    </a:cubicBezTo>
                    <a:cubicBezTo>
                      <a:pt x="1" y="309"/>
                      <a:pt x="92" y="400"/>
                      <a:pt x="195" y="400"/>
                    </a:cubicBezTo>
                    <a:cubicBezTo>
                      <a:pt x="309" y="400"/>
                      <a:pt x="400" y="309"/>
                      <a:pt x="400" y="206"/>
                    </a:cubicBezTo>
                    <a:cubicBezTo>
                      <a:pt x="400" y="92"/>
                      <a:pt x="309" y="1"/>
                      <a:pt x="1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4"/>
              <p:cNvSpPr/>
              <p:nvPr/>
            </p:nvSpPr>
            <p:spPr>
              <a:xfrm rot="1942536">
                <a:off x="160464" y="2798921"/>
                <a:ext cx="17356" cy="18079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75" extrusionOk="0">
                    <a:moveTo>
                      <a:pt x="126" y="0"/>
                    </a:moveTo>
                    <a:cubicBezTo>
                      <a:pt x="58" y="0"/>
                      <a:pt x="1" y="69"/>
                      <a:pt x="1" y="137"/>
                    </a:cubicBezTo>
                    <a:cubicBezTo>
                      <a:pt x="1" y="206"/>
                      <a:pt x="58" y="274"/>
                      <a:pt x="126" y="274"/>
                    </a:cubicBezTo>
                    <a:cubicBezTo>
                      <a:pt x="206" y="274"/>
                      <a:pt x="263" y="206"/>
                      <a:pt x="263" y="137"/>
                    </a:cubicBezTo>
                    <a:cubicBezTo>
                      <a:pt x="263" y="69"/>
                      <a:pt x="206" y="0"/>
                      <a:pt x="1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 rot="1942536">
                <a:off x="189022" y="2720229"/>
                <a:ext cx="26362" cy="26362"/>
              </a:xfrm>
              <a:custGeom>
                <a:avLst/>
                <a:gdLst/>
                <a:ahLst/>
                <a:cxnLst/>
                <a:rect l="l" t="t" r="r" b="b"/>
                <a:pathLst>
                  <a:path w="401" h="401" extrusionOk="0">
                    <a:moveTo>
                      <a:pt x="195" y="1"/>
                    </a:moveTo>
                    <a:cubicBezTo>
                      <a:pt x="92" y="1"/>
                      <a:pt x="1" y="92"/>
                      <a:pt x="1" y="206"/>
                    </a:cubicBezTo>
                    <a:cubicBezTo>
                      <a:pt x="1" y="309"/>
                      <a:pt x="92" y="400"/>
                      <a:pt x="195" y="400"/>
                    </a:cubicBezTo>
                    <a:cubicBezTo>
                      <a:pt x="309" y="400"/>
                      <a:pt x="400" y="309"/>
                      <a:pt x="400" y="206"/>
                    </a:cubicBezTo>
                    <a:cubicBezTo>
                      <a:pt x="400" y="92"/>
                      <a:pt x="309" y="1"/>
                      <a:pt x="1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 rot="1942536">
                <a:off x="80669" y="2886975"/>
                <a:ext cx="26297" cy="26297"/>
              </a:xfrm>
              <a:custGeom>
                <a:avLst/>
                <a:gdLst/>
                <a:ahLst/>
                <a:cxnLst/>
                <a:rect l="l" t="t" r="r" b="b"/>
                <a:pathLst>
                  <a:path w="400" h="400" extrusionOk="0">
                    <a:moveTo>
                      <a:pt x="195" y="0"/>
                    </a:moveTo>
                    <a:cubicBezTo>
                      <a:pt x="92" y="0"/>
                      <a:pt x="1" y="91"/>
                      <a:pt x="1" y="206"/>
                    </a:cubicBezTo>
                    <a:cubicBezTo>
                      <a:pt x="1" y="308"/>
                      <a:pt x="92" y="400"/>
                      <a:pt x="195" y="400"/>
                    </a:cubicBezTo>
                    <a:cubicBezTo>
                      <a:pt x="309" y="400"/>
                      <a:pt x="400" y="308"/>
                      <a:pt x="400" y="206"/>
                    </a:cubicBezTo>
                    <a:cubicBezTo>
                      <a:pt x="400" y="91"/>
                      <a:pt x="309" y="0"/>
                      <a:pt x="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 rot="1942536">
                <a:off x="44165" y="2936235"/>
                <a:ext cx="18802" cy="18408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9" y="0"/>
                    </a:moveTo>
                    <a:cubicBezTo>
                      <a:pt x="69" y="0"/>
                      <a:pt x="12" y="57"/>
                      <a:pt x="12" y="126"/>
                    </a:cubicBezTo>
                    <a:cubicBezTo>
                      <a:pt x="0" y="228"/>
                      <a:pt x="72" y="280"/>
                      <a:pt x="143" y="280"/>
                    </a:cubicBezTo>
                    <a:cubicBezTo>
                      <a:pt x="214" y="280"/>
                      <a:pt x="286" y="228"/>
                      <a:pt x="274" y="126"/>
                    </a:cubicBezTo>
                    <a:cubicBezTo>
                      <a:pt x="286" y="57"/>
                      <a:pt x="217" y="0"/>
                      <a:pt x="1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4"/>
              <p:cNvSpPr/>
              <p:nvPr/>
            </p:nvSpPr>
            <p:spPr>
              <a:xfrm rot="1942536">
                <a:off x="107020" y="2773926"/>
                <a:ext cx="26297" cy="26362"/>
              </a:xfrm>
              <a:custGeom>
                <a:avLst/>
                <a:gdLst/>
                <a:ahLst/>
                <a:cxnLst/>
                <a:rect l="l" t="t" r="r" b="b"/>
                <a:pathLst>
                  <a:path w="400" h="401" extrusionOk="0">
                    <a:moveTo>
                      <a:pt x="195" y="1"/>
                    </a:moveTo>
                    <a:cubicBezTo>
                      <a:pt x="92" y="1"/>
                      <a:pt x="1" y="92"/>
                      <a:pt x="1" y="206"/>
                    </a:cubicBezTo>
                    <a:cubicBezTo>
                      <a:pt x="1" y="309"/>
                      <a:pt x="92" y="400"/>
                      <a:pt x="195" y="400"/>
                    </a:cubicBezTo>
                    <a:cubicBezTo>
                      <a:pt x="309" y="400"/>
                      <a:pt x="400" y="309"/>
                      <a:pt x="400" y="206"/>
                    </a:cubicBezTo>
                    <a:cubicBezTo>
                      <a:pt x="400" y="92"/>
                      <a:pt x="309" y="1"/>
                      <a:pt x="1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6" name="Google Shape;136;p4"/>
            <p:cNvSpPr/>
            <p:nvPr/>
          </p:nvSpPr>
          <p:spPr>
            <a:xfrm rot="1942536">
              <a:off x="-18441" y="3093112"/>
              <a:ext cx="64624" cy="27414"/>
            </a:xfrm>
            <a:custGeom>
              <a:avLst/>
              <a:gdLst/>
              <a:ahLst/>
              <a:cxnLst/>
              <a:rect l="l" t="t" r="r" b="b"/>
              <a:pathLst>
                <a:path w="983" h="417" extrusionOk="0">
                  <a:moveTo>
                    <a:pt x="218" y="0"/>
                  </a:moveTo>
                  <a:cubicBezTo>
                    <a:pt x="103" y="0"/>
                    <a:pt x="1" y="91"/>
                    <a:pt x="1" y="206"/>
                  </a:cubicBezTo>
                  <a:lnTo>
                    <a:pt x="1" y="331"/>
                  </a:lnTo>
                  <a:cubicBezTo>
                    <a:pt x="161" y="388"/>
                    <a:pt x="326" y="417"/>
                    <a:pt x="491" y="417"/>
                  </a:cubicBezTo>
                  <a:cubicBezTo>
                    <a:pt x="657" y="417"/>
                    <a:pt x="822" y="388"/>
                    <a:pt x="982" y="331"/>
                  </a:cubicBezTo>
                  <a:lnTo>
                    <a:pt x="982" y="206"/>
                  </a:lnTo>
                  <a:cubicBezTo>
                    <a:pt x="971" y="91"/>
                    <a:pt x="879" y="0"/>
                    <a:pt x="7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" name="Google Shape;137;p4"/>
          <p:cNvGrpSpPr/>
          <p:nvPr/>
        </p:nvGrpSpPr>
        <p:grpSpPr>
          <a:xfrm>
            <a:off x="7777500" y="-103200"/>
            <a:ext cx="1095881" cy="1095881"/>
            <a:chOff x="-604750" y="348100"/>
            <a:chExt cx="1095881" cy="1095881"/>
          </a:xfrm>
        </p:grpSpPr>
        <p:sp>
          <p:nvSpPr>
            <p:cNvPr id="138" name="Google Shape;138;p4"/>
            <p:cNvSpPr/>
            <p:nvPr/>
          </p:nvSpPr>
          <p:spPr>
            <a:xfrm>
              <a:off x="-604750" y="348100"/>
              <a:ext cx="1095881" cy="1095881"/>
            </a:xfrm>
            <a:custGeom>
              <a:avLst/>
              <a:gdLst/>
              <a:ahLst/>
              <a:cxnLst/>
              <a:rect l="l" t="t" r="r" b="b"/>
              <a:pathLst>
                <a:path w="26445" h="26445" extrusionOk="0">
                  <a:moveTo>
                    <a:pt x="13222" y="659"/>
                  </a:moveTo>
                  <a:cubicBezTo>
                    <a:pt x="20149" y="659"/>
                    <a:pt x="25786" y="6296"/>
                    <a:pt x="25786" y="13223"/>
                  </a:cubicBezTo>
                  <a:cubicBezTo>
                    <a:pt x="25786" y="20151"/>
                    <a:pt x="20149" y="25786"/>
                    <a:pt x="13222" y="25786"/>
                  </a:cubicBezTo>
                  <a:cubicBezTo>
                    <a:pt x="6294" y="25786"/>
                    <a:pt x="659" y="20151"/>
                    <a:pt x="659" y="13223"/>
                  </a:cubicBezTo>
                  <a:cubicBezTo>
                    <a:pt x="659" y="6296"/>
                    <a:pt x="6294" y="659"/>
                    <a:pt x="13222" y="659"/>
                  </a:cubicBezTo>
                  <a:close/>
                  <a:moveTo>
                    <a:pt x="13222" y="0"/>
                  </a:moveTo>
                  <a:cubicBezTo>
                    <a:pt x="5932" y="0"/>
                    <a:pt x="0" y="5932"/>
                    <a:pt x="0" y="13223"/>
                  </a:cubicBezTo>
                  <a:cubicBezTo>
                    <a:pt x="0" y="20513"/>
                    <a:pt x="5932" y="26445"/>
                    <a:pt x="13222" y="26445"/>
                  </a:cubicBezTo>
                  <a:cubicBezTo>
                    <a:pt x="20513" y="26445"/>
                    <a:pt x="26445" y="20513"/>
                    <a:pt x="26445" y="13223"/>
                  </a:cubicBezTo>
                  <a:cubicBezTo>
                    <a:pt x="26445" y="5932"/>
                    <a:pt x="20513" y="0"/>
                    <a:pt x="13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-533183" y="419667"/>
              <a:ext cx="952996" cy="952996"/>
            </a:xfrm>
            <a:custGeom>
              <a:avLst/>
              <a:gdLst/>
              <a:ahLst/>
              <a:cxnLst/>
              <a:rect l="l" t="t" r="r" b="b"/>
              <a:pathLst>
                <a:path w="22997" h="22997" extrusionOk="0">
                  <a:moveTo>
                    <a:pt x="11495" y="658"/>
                  </a:moveTo>
                  <a:cubicBezTo>
                    <a:pt x="17472" y="658"/>
                    <a:pt x="22335" y="5519"/>
                    <a:pt x="22335" y="11496"/>
                  </a:cubicBezTo>
                  <a:cubicBezTo>
                    <a:pt x="22335" y="17475"/>
                    <a:pt x="17472" y="22336"/>
                    <a:pt x="11495" y="22336"/>
                  </a:cubicBezTo>
                  <a:cubicBezTo>
                    <a:pt x="5520" y="22336"/>
                    <a:pt x="655" y="17475"/>
                    <a:pt x="655" y="11496"/>
                  </a:cubicBezTo>
                  <a:cubicBezTo>
                    <a:pt x="655" y="5519"/>
                    <a:pt x="5518" y="658"/>
                    <a:pt x="11495" y="658"/>
                  </a:cubicBezTo>
                  <a:close/>
                  <a:moveTo>
                    <a:pt x="11495" y="1"/>
                  </a:moveTo>
                  <a:cubicBezTo>
                    <a:pt x="5156" y="1"/>
                    <a:pt x="0" y="5157"/>
                    <a:pt x="0" y="11496"/>
                  </a:cubicBezTo>
                  <a:cubicBezTo>
                    <a:pt x="0" y="17835"/>
                    <a:pt x="5158" y="22997"/>
                    <a:pt x="11497" y="22997"/>
                  </a:cubicBezTo>
                  <a:cubicBezTo>
                    <a:pt x="17836" y="22997"/>
                    <a:pt x="22996" y="17835"/>
                    <a:pt x="22996" y="11496"/>
                  </a:cubicBezTo>
                  <a:cubicBezTo>
                    <a:pt x="22996" y="5157"/>
                    <a:pt x="17834" y="1"/>
                    <a:pt x="114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134121" y="735976"/>
              <a:ext cx="141849" cy="135592"/>
            </a:xfrm>
            <a:custGeom>
              <a:avLst/>
              <a:gdLst/>
              <a:ahLst/>
              <a:cxnLst/>
              <a:rect l="l" t="t" r="r" b="b"/>
              <a:pathLst>
                <a:path w="3423" h="3272" extrusionOk="0">
                  <a:moveTo>
                    <a:pt x="1710" y="632"/>
                  </a:moveTo>
                  <a:cubicBezTo>
                    <a:pt x="1838" y="632"/>
                    <a:pt x="1967" y="656"/>
                    <a:pt x="2089" y="707"/>
                  </a:cubicBezTo>
                  <a:cubicBezTo>
                    <a:pt x="2459" y="861"/>
                    <a:pt x="2701" y="1221"/>
                    <a:pt x="2699" y="1623"/>
                  </a:cubicBezTo>
                  <a:lnTo>
                    <a:pt x="2701" y="1623"/>
                  </a:lnTo>
                  <a:cubicBezTo>
                    <a:pt x="2697" y="2167"/>
                    <a:pt x="2256" y="2608"/>
                    <a:pt x="1712" y="2610"/>
                  </a:cubicBezTo>
                  <a:cubicBezTo>
                    <a:pt x="1312" y="2610"/>
                    <a:pt x="950" y="2371"/>
                    <a:pt x="796" y="2001"/>
                  </a:cubicBezTo>
                  <a:cubicBezTo>
                    <a:pt x="643" y="1631"/>
                    <a:pt x="728" y="1206"/>
                    <a:pt x="1011" y="921"/>
                  </a:cubicBezTo>
                  <a:cubicBezTo>
                    <a:pt x="1200" y="732"/>
                    <a:pt x="1453" y="632"/>
                    <a:pt x="1710" y="632"/>
                  </a:cubicBezTo>
                  <a:close/>
                  <a:moveTo>
                    <a:pt x="1444" y="1"/>
                  </a:moveTo>
                  <a:cubicBezTo>
                    <a:pt x="598" y="139"/>
                    <a:pt x="0" y="905"/>
                    <a:pt x="69" y="1760"/>
                  </a:cubicBezTo>
                  <a:cubicBezTo>
                    <a:pt x="141" y="2614"/>
                    <a:pt x="855" y="3271"/>
                    <a:pt x="1712" y="3271"/>
                  </a:cubicBezTo>
                  <a:cubicBezTo>
                    <a:pt x="2568" y="3271"/>
                    <a:pt x="3283" y="2614"/>
                    <a:pt x="3354" y="1760"/>
                  </a:cubicBezTo>
                  <a:cubicBezTo>
                    <a:pt x="3423" y="905"/>
                    <a:pt x="2825" y="139"/>
                    <a:pt x="1981" y="1"/>
                  </a:cubicBezTo>
                  <a:cubicBezTo>
                    <a:pt x="1893" y="24"/>
                    <a:pt x="1802" y="36"/>
                    <a:pt x="1712" y="36"/>
                  </a:cubicBezTo>
                  <a:cubicBezTo>
                    <a:pt x="1622" y="36"/>
                    <a:pt x="1532" y="24"/>
                    <a:pt x="14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159938" y="652185"/>
              <a:ext cx="90215" cy="83833"/>
            </a:xfrm>
            <a:custGeom>
              <a:avLst/>
              <a:gdLst/>
              <a:ahLst/>
              <a:cxnLst/>
              <a:rect l="l" t="t" r="r" b="b"/>
              <a:pathLst>
                <a:path w="2177" h="2023" extrusionOk="0">
                  <a:moveTo>
                    <a:pt x="1085" y="655"/>
                  </a:moveTo>
                  <a:cubicBezTo>
                    <a:pt x="1276" y="655"/>
                    <a:pt x="1460" y="804"/>
                    <a:pt x="1459" y="1029"/>
                  </a:cubicBezTo>
                  <a:cubicBezTo>
                    <a:pt x="1459" y="1233"/>
                    <a:pt x="1292" y="1397"/>
                    <a:pt x="1089" y="1397"/>
                  </a:cubicBezTo>
                  <a:cubicBezTo>
                    <a:pt x="1088" y="1397"/>
                    <a:pt x="1087" y="1397"/>
                    <a:pt x="1086" y="1397"/>
                  </a:cubicBezTo>
                  <a:cubicBezTo>
                    <a:pt x="757" y="1397"/>
                    <a:pt x="591" y="999"/>
                    <a:pt x="825" y="764"/>
                  </a:cubicBezTo>
                  <a:cubicBezTo>
                    <a:pt x="901" y="689"/>
                    <a:pt x="993" y="655"/>
                    <a:pt x="1085" y="655"/>
                  </a:cubicBezTo>
                  <a:close/>
                  <a:moveTo>
                    <a:pt x="1089" y="1"/>
                  </a:moveTo>
                  <a:cubicBezTo>
                    <a:pt x="572" y="1"/>
                    <a:pt x="137" y="383"/>
                    <a:pt x="68" y="893"/>
                  </a:cubicBezTo>
                  <a:cubicBezTo>
                    <a:pt x="0" y="1405"/>
                    <a:pt x="323" y="1888"/>
                    <a:pt x="821" y="2023"/>
                  </a:cubicBezTo>
                  <a:cubicBezTo>
                    <a:pt x="910" y="2006"/>
                    <a:pt x="999" y="1997"/>
                    <a:pt x="1089" y="1997"/>
                  </a:cubicBezTo>
                  <a:cubicBezTo>
                    <a:pt x="1179" y="1997"/>
                    <a:pt x="1269" y="2006"/>
                    <a:pt x="1358" y="2023"/>
                  </a:cubicBezTo>
                  <a:cubicBezTo>
                    <a:pt x="1854" y="1888"/>
                    <a:pt x="2177" y="1405"/>
                    <a:pt x="2109" y="895"/>
                  </a:cubicBezTo>
                  <a:cubicBezTo>
                    <a:pt x="2042" y="383"/>
                    <a:pt x="1605" y="1"/>
                    <a:pt x="10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193960" y="734899"/>
              <a:ext cx="22253" cy="2611"/>
            </a:xfrm>
            <a:custGeom>
              <a:avLst/>
              <a:gdLst/>
              <a:ahLst/>
              <a:cxnLst/>
              <a:rect l="l" t="t" r="r" b="b"/>
              <a:pathLst>
                <a:path w="537" h="63" extrusionOk="0">
                  <a:moveTo>
                    <a:pt x="268" y="1"/>
                  </a:moveTo>
                  <a:cubicBezTo>
                    <a:pt x="179" y="1"/>
                    <a:pt x="88" y="11"/>
                    <a:pt x="0" y="27"/>
                  </a:cubicBezTo>
                  <a:cubicBezTo>
                    <a:pt x="88" y="50"/>
                    <a:pt x="178" y="62"/>
                    <a:pt x="268" y="62"/>
                  </a:cubicBezTo>
                  <a:cubicBezTo>
                    <a:pt x="358" y="62"/>
                    <a:pt x="449" y="50"/>
                    <a:pt x="537" y="27"/>
                  </a:cubicBezTo>
                  <a:cubicBezTo>
                    <a:pt x="448" y="11"/>
                    <a:pt x="359" y="1"/>
                    <a:pt x="2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63425" y="853790"/>
              <a:ext cx="97301" cy="102274"/>
            </a:xfrm>
            <a:custGeom>
              <a:avLst/>
              <a:gdLst/>
              <a:ahLst/>
              <a:cxnLst/>
              <a:rect l="l" t="t" r="r" b="b"/>
              <a:pathLst>
                <a:path w="2348" h="2468" extrusionOk="0">
                  <a:moveTo>
                    <a:pt x="1111" y="655"/>
                  </a:moveTo>
                  <a:cubicBezTo>
                    <a:pt x="1408" y="655"/>
                    <a:pt x="1692" y="886"/>
                    <a:pt x="1690" y="1233"/>
                  </a:cubicBezTo>
                  <a:lnTo>
                    <a:pt x="1692" y="1233"/>
                  </a:lnTo>
                  <a:cubicBezTo>
                    <a:pt x="1690" y="1552"/>
                    <a:pt x="1431" y="1809"/>
                    <a:pt x="1115" y="1809"/>
                  </a:cubicBezTo>
                  <a:cubicBezTo>
                    <a:pt x="600" y="1807"/>
                    <a:pt x="345" y="1186"/>
                    <a:pt x="709" y="824"/>
                  </a:cubicBezTo>
                  <a:cubicBezTo>
                    <a:pt x="826" y="707"/>
                    <a:pt x="970" y="655"/>
                    <a:pt x="1111" y="655"/>
                  </a:cubicBezTo>
                  <a:close/>
                  <a:moveTo>
                    <a:pt x="1110" y="1"/>
                  </a:moveTo>
                  <a:cubicBezTo>
                    <a:pt x="633" y="1"/>
                    <a:pt x="202" y="277"/>
                    <a:pt x="1" y="709"/>
                  </a:cubicBezTo>
                  <a:cubicBezTo>
                    <a:pt x="341" y="970"/>
                    <a:pt x="541" y="1376"/>
                    <a:pt x="539" y="1807"/>
                  </a:cubicBezTo>
                  <a:cubicBezTo>
                    <a:pt x="539" y="1965"/>
                    <a:pt x="511" y="2126"/>
                    <a:pt x="458" y="2276"/>
                  </a:cubicBezTo>
                  <a:cubicBezTo>
                    <a:pt x="654" y="2401"/>
                    <a:pt x="881" y="2468"/>
                    <a:pt x="1115" y="2468"/>
                  </a:cubicBezTo>
                  <a:cubicBezTo>
                    <a:pt x="1795" y="2468"/>
                    <a:pt x="2347" y="1916"/>
                    <a:pt x="2347" y="1233"/>
                  </a:cubicBezTo>
                  <a:cubicBezTo>
                    <a:pt x="2347" y="553"/>
                    <a:pt x="1795" y="1"/>
                    <a:pt x="1115" y="1"/>
                  </a:cubicBezTo>
                  <a:cubicBezTo>
                    <a:pt x="1113" y="1"/>
                    <a:pt x="1111" y="1"/>
                    <a:pt x="1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-22065" y="652185"/>
              <a:ext cx="129749" cy="124859"/>
            </a:xfrm>
            <a:custGeom>
              <a:avLst/>
              <a:gdLst/>
              <a:ahLst/>
              <a:cxnLst/>
              <a:rect l="l" t="t" r="r" b="b"/>
              <a:pathLst>
                <a:path w="3131" h="3013" extrusionOk="0">
                  <a:moveTo>
                    <a:pt x="1509" y="658"/>
                  </a:moveTo>
                  <a:cubicBezTo>
                    <a:pt x="1619" y="658"/>
                    <a:pt x="1729" y="680"/>
                    <a:pt x="1834" y="723"/>
                  </a:cubicBezTo>
                  <a:cubicBezTo>
                    <a:pt x="2151" y="855"/>
                    <a:pt x="2359" y="1166"/>
                    <a:pt x="2357" y="1508"/>
                  </a:cubicBezTo>
                  <a:cubicBezTo>
                    <a:pt x="2357" y="1975"/>
                    <a:pt x="1977" y="2355"/>
                    <a:pt x="1508" y="2355"/>
                  </a:cubicBezTo>
                  <a:cubicBezTo>
                    <a:pt x="1165" y="2355"/>
                    <a:pt x="857" y="2147"/>
                    <a:pt x="724" y="1831"/>
                  </a:cubicBezTo>
                  <a:cubicBezTo>
                    <a:pt x="594" y="1514"/>
                    <a:pt x="667" y="1148"/>
                    <a:pt x="910" y="907"/>
                  </a:cubicBezTo>
                  <a:cubicBezTo>
                    <a:pt x="1072" y="744"/>
                    <a:pt x="1289" y="658"/>
                    <a:pt x="1509" y="658"/>
                  </a:cubicBezTo>
                  <a:close/>
                  <a:moveTo>
                    <a:pt x="1508" y="1"/>
                  </a:moveTo>
                  <a:cubicBezTo>
                    <a:pt x="675" y="1"/>
                    <a:pt x="0" y="675"/>
                    <a:pt x="0" y="1508"/>
                  </a:cubicBezTo>
                  <a:cubicBezTo>
                    <a:pt x="2" y="2118"/>
                    <a:pt x="368" y="2666"/>
                    <a:pt x="932" y="2899"/>
                  </a:cubicBezTo>
                  <a:cubicBezTo>
                    <a:pt x="1118" y="2976"/>
                    <a:pt x="1312" y="3013"/>
                    <a:pt x="1505" y="3013"/>
                  </a:cubicBezTo>
                  <a:cubicBezTo>
                    <a:pt x="1898" y="3013"/>
                    <a:pt x="2283" y="2860"/>
                    <a:pt x="2572" y="2571"/>
                  </a:cubicBezTo>
                  <a:cubicBezTo>
                    <a:pt x="3002" y="2141"/>
                    <a:pt x="3130" y="1494"/>
                    <a:pt x="2899" y="931"/>
                  </a:cubicBezTo>
                  <a:cubicBezTo>
                    <a:pt x="2665" y="369"/>
                    <a:pt x="2117" y="1"/>
                    <a:pt x="15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58452" y="883088"/>
              <a:ext cx="27392" cy="65061"/>
            </a:xfrm>
            <a:custGeom>
              <a:avLst/>
              <a:gdLst/>
              <a:ahLst/>
              <a:cxnLst/>
              <a:rect l="l" t="t" r="r" b="b"/>
              <a:pathLst>
                <a:path w="661" h="1570" extrusionOk="0">
                  <a:moveTo>
                    <a:pt x="121" y="0"/>
                  </a:moveTo>
                  <a:cubicBezTo>
                    <a:pt x="40" y="164"/>
                    <a:pt x="0" y="344"/>
                    <a:pt x="0" y="526"/>
                  </a:cubicBezTo>
                  <a:cubicBezTo>
                    <a:pt x="0" y="950"/>
                    <a:pt x="220" y="1343"/>
                    <a:pt x="578" y="1569"/>
                  </a:cubicBezTo>
                  <a:cubicBezTo>
                    <a:pt x="631" y="1417"/>
                    <a:pt x="659" y="1258"/>
                    <a:pt x="661" y="1098"/>
                  </a:cubicBezTo>
                  <a:cubicBezTo>
                    <a:pt x="661" y="669"/>
                    <a:pt x="461" y="263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-29856" y="870780"/>
              <a:ext cx="112261" cy="108987"/>
            </a:xfrm>
            <a:custGeom>
              <a:avLst/>
              <a:gdLst/>
              <a:ahLst/>
              <a:cxnLst/>
              <a:rect l="l" t="t" r="r" b="b"/>
              <a:pathLst>
                <a:path w="2709" h="2630" extrusionOk="0">
                  <a:moveTo>
                    <a:pt x="1389" y="658"/>
                  </a:moveTo>
                  <a:cubicBezTo>
                    <a:pt x="1768" y="658"/>
                    <a:pt x="2131" y="952"/>
                    <a:pt x="2131" y="1395"/>
                  </a:cubicBezTo>
                  <a:cubicBezTo>
                    <a:pt x="2133" y="1803"/>
                    <a:pt x="1803" y="2131"/>
                    <a:pt x="1395" y="2131"/>
                  </a:cubicBezTo>
                  <a:cubicBezTo>
                    <a:pt x="740" y="2131"/>
                    <a:pt x="412" y="1340"/>
                    <a:pt x="875" y="875"/>
                  </a:cubicBezTo>
                  <a:cubicBezTo>
                    <a:pt x="1024" y="725"/>
                    <a:pt x="1208" y="658"/>
                    <a:pt x="1389" y="658"/>
                  </a:cubicBezTo>
                  <a:close/>
                  <a:moveTo>
                    <a:pt x="1404" y="0"/>
                  </a:moveTo>
                  <a:cubicBezTo>
                    <a:pt x="1401" y="0"/>
                    <a:pt x="1398" y="0"/>
                    <a:pt x="1395" y="0"/>
                  </a:cubicBezTo>
                  <a:cubicBezTo>
                    <a:pt x="625" y="0"/>
                    <a:pt x="2" y="626"/>
                    <a:pt x="0" y="1395"/>
                  </a:cubicBezTo>
                  <a:cubicBezTo>
                    <a:pt x="0" y="1629"/>
                    <a:pt x="58" y="1856"/>
                    <a:pt x="170" y="2060"/>
                  </a:cubicBezTo>
                  <a:cubicBezTo>
                    <a:pt x="222" y="2060"/>
                    <a:pt x="277" y="2058"/>
                    <a:pt x="329" y="2058"/>
                  </a:cubicBezTo>
                  <a:cubicBezTo>
                    <a:pt x="332" y="2058"/>
                    <a:pt x="335" y="2058"/>
                    <a:pt x="338" y="2058"/>
                  </a:cubicBezTo>
                  <a:cubicBezTo>
                    <a:pt x="954" y="2058"/>
                    <a:pt x="1554" y="2260"/>
                    <a:pt x="2048" y="2630"/>
                  </a:cubicBezTo>
                  <a:cubicBezTo>
                    <a:pt x="2355" y="2466"/>
                    <a:pt x="2590" y="2194"/>
                    <a:pt x="2709" y="1866"/>
                  </a:cubicBezTo>
                  <a:cubicBezTo>
                    <a:pt x="2351" y="1640"/>
                    <a:pt x="2131" y="1247"/>
                    <a:pt x="2131" y="823"/>
                  </a:cubicBezTo>
                  <a:cubicBezTo>
                    <a:pt x="2131" y="641"/>
                    <a:pt x="2171" y="461"/>
                    <a:pt x="2252" y="299"/>
                  </a:cubicBezTo>
                  <a:cubicBezTo>
                    <a:pt x="2011" y="105"/>
                    <a:pt x="1713" y="0"/>
                    <a:pt x="14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-135320" y="956104"/>
              <a:ext cx="241264" cy="238031"/>
            </a:xfrm>
            <a:custGeom>
              <a:avLst/>
              <a:gdLst/>
              <a:ahLst/>
              <a:cxnLst/>
              <a:rect l="l" t="t" r="r" b="b"/>
              <a:pathLst>
                <a:path w="5822" h="5744" extrusionOk="0">
                  <a:moveTo>
                    <a:pt x="2876" y="654"/>
                  </a:moveTo>
                  <a:cubicBezTo>
                    <a:pt x="3162" y="654"/>
                    <a:pt x="3450" y="710"/>
                    <a:pt x="3724" y="824"/>
                  </a:cubicBezTo>
                  <a:cubicBezTo>
                    <a:pt x="4551" y="1166"/>
                    <a:pt x="5090" y="1975"/>
                    <a:pt x="5090" y="2870"/>
                  </a:cubicBezTo>
                  <a:lnTo>
                    <a:pt x="5090" y="2872"/>
                  </a:lnTo>
                  <a:cubicBezTo>
                    <a:pt x="5088" y="4092"/>
                    <a:pt x="4096" y="5084"/>
                    <a:pt x="2874" y="5084"/>
                  </a:cubicBezTo>
                  <a:cubicBezTo>
                    <a:pt x="1977" y="5084"/>
                    <a:pt x="1170" y="4544"/>
                    <a:pt x="828" y="3715"/>
                  </a:cubicBezTo>
                  <a:cubicBezTo>
                    <a:pt x="486" y="2888"/>
                    <a:pt x="676" y="1934"/>
                    <a:pt x="1311" y="1301"/>
                  </a:cubicBezTo>
                  <a:cubicBezTo>
                    <a:pt x="1734" y="879"/>
                    <a:pt x="2300" y="654"/>
                    <a:pt x="2876" y="654"/>
                  </a:cubicBezTo>
                  <a:close/>
                  <a:moveTo>
                    <a:pt x="2715" y="1"/>
                  </a:moveTo>
                  <a:cubicBezTo>
                    <a:pt x="1206" y="86"/>
                    <a:pt x="1" y="1336"/>
                    <a:pt x="1" y="2870"/>
                  </a:cubicBezTo>
                  <a:cubicBezTo>
                    <a:pt x="1" y="3867"/>
                    <a:pt x="517" y="4791"/>
                    <a:pt x="1364" y="5315"/>
                  </a:cubicBezTo>
                  <a:cubicBezTo>
                    <a:pt x="1825" y="5600"/>
                    <a:pt x="2348" y="5744"/>
                    <a:pt x="2872" y="5744"/>
                  </a:cubicBezTo>
                  <a:cubicBezTo>
                    <a:pt x="3312" y="5744"/>
                    <a:pt x="3754" y="5643"/>
                    <a:pt x="4160" y="5440"/>
                  </a:cubicBezTo>
                  <a:cubicBezTo>
                    <a:pt x="5050" y="4993"/>
                    <a:pt x="5646" y="4118"/>
                    <a:pt x="5735" y="3125"/>
                  </a:cubicBezTo>
                  <a:cubicBezTo>
                    <a:pt x="5822" y="2134"/>
                    <a:pt x="5390" y="1166"/>
                    <a:pt x="4593" y="571"/>
                  </a:cubicBezTo>
                  <a:cubicBezTo>
                    <a:pt x="4391" y="678"/>
                    <a:pt x="4168" y="731"/>
                    <a:pt x="3940" y="731"/>
                  </a:cubicBezTo>
                  <a:cubicBezTo>
                    <a:pt x="3430" y="731"/>
                    <a:pt x="2959" y="450"/>
                    <a:pt x="27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-22811" y="956022"/>
              <a:ext cx="77824" cy="30417"/>
            </a:xfrm>
            <a:custGeom>
              <a:avLst/>
              <a:gdLst/>
              <a:ahLst/>
              <a:cxnLst/>
              <a:rect l="l" t="t" r="r" b="b"/>
              <a:pathLst>
                <a:path w="1878" h="734" extrusionOk="0">
                  <a:moveTo>
                    <a:pt x="168" y="1"/>
                  </a:moveTo>
                  <a:cubicBezTo>
                    <a:pt x="165" y="1"/>
                    <a:pt x="162" y="1"/>
                    <a:pt x="159" y="1"/>
                  </a:cubicBezTo>
                  <a:cubicBezTo>
                    <a:pt x="107" y="1"/>
                    <a:pt x="52" y="3"/>
                    <a:pt x="0" y="3"/>
                  </a:cubicBezTo>
                  <a:cubicBezTo>
                    <a:pt x="244" y="454"/>
                    <a:pt x="715" y="733"/>
                    <a:pt x="1225" y="733"/>
                  </a:cubicBezTo>
                  <a:cubicBezTo>
                    <a:pt x="1229" y="733"/>
                    <a:pt x="1233" y="733"/>
                    <a:pt x="1237" y="733"/>
                  </a:cubicBezTo>
                  <a:cubicBezTo>
                    <a:pt x="1460" y="733"/>
                    <a:pt x="1680" y="678"/>
                    <a:pt x="1878" y="573"/>
                  </a:cubicBezTo>
                  <a:cubicBezTo>
                    <a:pt x="1384" y="203"/>
                    <a:pt x="784" y="1"/>
                    <a:pt x="1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-262292" y="700380"/>
              <a:ext cx="187226" cy="171852"/>
            </a:xfrm>
            <a:custGeom>
              <a:avLst/>
              <a:gdLst/>
              <a:ahLst/>
              <a:cxnLst/>
              <a:rect l="l" t="t" r="r" b="b"/>
              <a:pathLst>
                <a:path w="4518" h="4147" extrusionOk="0">
                  <a:moveTo>
                    <a:pt x="2303" y="657"/>
                  </a:moveTo>
                  <a:cubicBezTo>
                    <a:pt x="2485" y="657"/>
                    <a:pt x="2669" y="692"/>
                    <a:pt x="2843" y="765"/>
                  </a:cubicBezTo>
                  <a:cubicBezTo>
                    <a:pt x="3368" y="982"/>
                    <a:pt x="3712" y="1495"/>
                    <a:pt x="3712" y="2063"/>
                  </a:cubicBezTo>
                  <a:cubicBezTo>
                    <a:pt x="3710" y="2840"/>
                    <a:pt x="3081" y="3469"/>
                    <a:pt x="2305" y="3469"/>
                  </a:cubicBezTo>
                  <a:cubicBezTo>
                    <a:pt x="1735" y="3469"/>
                    <a:pt x="1223" y="3127"/>
                    <a:pt x="1005" y="2601"/>
                  </a:cubicBezTo>
                  <a:cubicBezTo>
                    <a:pt x="788" y="2076"/>
                    <a:pt x="908" y="1471"/>
                    <a:pt x="1310" y="1069"/>
                  </a:cubicBezTo>
                  <a:cubicBezTo>
                    <a:pt x="1578" y="800"/>
                    <a:pt x="1938" y="657"/>
                    <a:pt x="2303" y="657"/>
                  </a:cubicBezTo>
                  <a:close/>
                  <a:moveTo>
                    <a:pt x="2317" y="1"/>
                  </a:moveTo>
                  <a:cubicBezTo>
                    <a:pt x="2313" y="1"/>
                    <a:pt x="2309" y="1"/>
                    <a:pt x="2305" y="1"/>
                  </a:cubicBezTo>
                  <a:lnTo>
                    <a:pt x="2293" y="1"/>
                  </a:lnTo>
                  <a:cubicBezTo>
                    <a:pt x="2070" y="233"/>
                    <a:pt x="1761" y="363"/>
                    <a:pt x="1437" y="365"/>
                  </a:cubicBezTo>
                  <a:cubicBezTo>
                    <a:pt x="1351" y="365"/>
                    <a:pt x="1266" y="355"/>
                    <a:pt x="1183" y="337"/>
                  </a:cubicBezTo>
                  <a:cubicBezTo>
                    <a:pt x="319" y="899"/>
                    <a:pt x="0" y="2011"/>
                    <a:pt x="433" y="2945"/>
                  </a:cubicBezTo>
                  <a:cubicBezTo>
                    <a:pt x="782" y="3694"/>
                    <a:pt x="1526" y="4146"/>
                    <a:pt x="2316" y="4146"/>
                  </a:cubicBezTo>
                  <a:cubicBezTo>
                    <a:pt x="2513" y="4146"/>
                    <a:pt x="2713" y="4118"/>
                    <a:pt x="2911" y="4059"/>
                  </a:cubicBezTo>
                  <a:cubicBezTo>
                    <a:pt x="3898" y="3762"/>
                    <a:pt x="4517" y="2787"/>
                    <a:pt x="4365" y="1768"/>
                  </a:cubicBezTo>
                  <a:cubicBezTo>
                    <a:pt x="4213" y="753"/>
                    <a:pt x="3343" y="1"/>
                    <a:pt x="23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-254667" y="616298"/>
              <a:ext cx="101611" cy="98088"/>
            </a:xfrm>
            <a:custGeom>
              <a:avLst/>
              <a:gdLst/>
              <a:ahLst/>
              <a:cxnLst/>
              <a:rect l="l" t="t" r="r" b="b"/>
              <a:pathLst>
                <a:path w="2452" h="2367" extrusionOk="0">
                  <a:moveTo>
                    <a:pt x="1249" y="655"/>
                  </a:moveTo>
                  <a:cubicBezTo>
                    <a:pt x="1526" y="655"/>
                    <a:pt x="1793" y="870"/>
                    <a:pt x="1793" y="1195"/>
                  </a:cubicBezTo>
                  <a:cubicBezTo>
                    <a:pt x="1791" y="1492"/>
                    <a:pt x="1551" y="1733"/>
                    <a:pt x="1253" y="1733"/>
                  </a:cubicBezTo>
                  <a:cubicBezTo>
                    <a:pt x="774" y="1733"/>
                    <a:pt x="532" y="1154"/>
                    <a:pt x="873" y="813"/>
                  </a:cubicBezTo>
                  <a:cubicBezTo>
                    <a:pt x="982" y="704"/>
                    <a:pt x="1117" y="655"/>
                    <a:pt x="1249" y="655"/>
                  </a:cubicBezTo>
                  <a:close/>
                  <a:moveTo>
                    <a:pt x="1253" y="0"/>
                  </a:moveTo>
                  <a:cubicBezTo>
                    <a:pt x="643" y="0"/>
                    <a:pt x="131" y="461"/>
                    <a:pt x="65" y="1068"/>
                  </a:cubicBezTo>
                  <a:cubicBezTo>
                    <a:pt x="0" y="1676"/>
                    <a:pt x="402" y="2236"/>
                    <a:pt x="999" y="2366"/>
                  </a:cubicBezTo>
                  <a:cubicBezTo>
                    <a:pt x="1328" y="2149"/>
                    <a:pt x="1714" y="2032"/>
                    <a:pt x="2109" y="2030"/>
                  </a:cubicBezTo>
                  <a:cubicBezTo>
                    <a:pt x="2329" y="1806"/>
                    <a:pt x="2452" y="1508"/>
                    <a:pt x="2452" y="1195"/>
                  </a:cubicBezTo>
                  <a:cubicBezTo>
                    <a:pt x="2450" y="534"/>
                    <a:pt x="1913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-213268" y="700421"/>
              <a:ext cx="46040" cy="15126"/>
            </a:xfrm>
            <a:custGeom>
              <a:avLst/>
              <a:gdLst/>
              <a:ahLst/>
              <a:cxnLst/>
              <a:rect l="l" t="t" r="r" b="b"/>
              <a:pathLst>
                <a:path w="1111" h="365" extrusionOk="0">
                  <a:moveTo>
                    <a:pt x="1110" y="0"/>
                  </a:moveTo>
                  <a:lnTo>
                    <a:pt x="1110" y="0"/>
                  </a:lnTo>
                  <a:cubicBezTo>
                    <a:pt x="715" y="2"/>
                    <a:pt x="329" y="119"/>
                    <a:pt x="0" y="336"/>
                  </a:cubicBezTo>
                  <a:cubicBezTo>
                    <a:pt x="83" y="354"/>
                    <a:pt x="168" y="364"/>
                    <a:pt x="254" y="364"/>
                  </a:cubicBezTo>
                  <a:cubicBezTo>
                    <a:pt x="578" y="362"/>
                    <a:pt x="887" y="232"/>
                    <a:pt x="11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-361333" y="1058626"/>
              <a:ext cx="141932" cy="135633"/>
            </a:xfrm>
            <a:custGeom>
              <a:avLst/>
              <a:gdLst/>
              <a:ahLst/>
              <a:cxnLst/>
              <a:rect l="l" t="t" r="r" b="b"/>
              <a:pathLst>
                <a:path w="3425" h="3273" extrusionOk="0">
                  <a:moveTo>
                    <a:pt x="1714" y="636"/>
                  </a:moveTo>
                  <a:cubicBezTo>
                    <a:pt x="1840" y="636"/>
                    <a:pt x="1968" y="660"/>
                    <a:pt x="2089" y="710"/>
                  </a:cubicBezTo>
                  <a:cubicBezTo>
                    <a:pt x="2459" y="865"/>
                    <a:pt x="2701" y="1225"/>
                    <a:pt x="2701" y="1624"/>
                  </a:cubicBezTo>
                  <a:cubicBezTo>
                    <a:pt x="2699" y="2168"/>
                    <a:pt x="2258" y="2610"/>
                    <a:pt x="1714" y="2612"/>
                  </a:cubicBezTo>
                  <a:cubicBezTo>
                    <a:pt x="1314" y="2612"/>
                    <a:pt x="952" y="2370"/>
                    <a:pt x="799" y="2002"/>
                  </a:cubicBezTo>
                  <a:cubicBezTo>
                    <a:pt x="647" y="1632"/>
                    <a:pt x="732" y="1207"/>
                    <a:pt x="1013" y="926"/>
                  </a:cubicBezTo>
                  <a:cubicBezTo>
                    <a:pt x="1203" y="736"/>
                    <a:pt x="1456" y="636"/>
                    <a:pt x="1714" y="636"/>
                  </a:cubicBezTo>
                  <a:close/>
                  <a:moveTo>
                    <a:pt x="1444" y="0"/>
                  </a:moveTo>
                  <a:cubicBezTo>
                    <a:pt x="598" y="141"/>
                    <a:pt x="0" y="906"/>
                    <a:pt x="71" y="1761"/>
                  </a:cubicBezTo>
                  <a:cubicBezTo>
                    <a:pt x="141" y="2614"/>
                    <a:pt x="855" y="3272"/>
                    <a:pt x="1712" y="3272"/>
                  </a:cubicBezTo>
                  <a:cubicBezTo>
                    <a:pt x="2570" y="3272"/>
                    <a:pt x="3284" y="2614"/>
                    <a:pt x="3354" y="1761"/>
                  </a:cubicBezTo>
                  <a:cubicBezTo>
                    <a:pt x="3425" y="906"/>
                    <a:pt x="2827" y="141"/>
                    <a:pt x="1981" y="0"/>
                  </a:cubicBezTo>
                  <a:cubicBezTo>
                    <a:pt x="1893" y="24"/>
                    <a:pt x="1803" y="36"/>
                    <a:pt x="1713" y="36"/>
                  </a:cubicBezTo>
                  <a:cubicBezTo>
                    <a:pt x="1623" y="36"/>
                    <a:pt x="1532" y="24"/>
                    <a:pt x="14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-335433" y="974835"/>
              <a:ext cx="90132" cy="83833"/>
            </a:xfrm>
            <a:custGeom>
              <a:avLst/>
              <a:gdLst/>
              <a:ahLst/>
              <a:cxnLst/>
              <a:rect l="l" t="t" r="r" b="b"/>
              <a:pathLst>
                <a:path w="2175" h="2023" extrusionOk="0">
                  <a:moveTo>
                    <a:pt x="1084" y="659"/>
                  </a:moveTo>
                  <a:cubicBezTo>
                    <a:pt x="1274" y="659"/>
                    <a:pt x="1457" y="807"/>
                    <a:pt x="1457" y="1029"/>
                  </a:cubicBezTo>
                  <a:cubicBezTo>
                    <a:pt x="1457" y="1233"/>
                    <a:pt x="1290" y="1397"/>
                    <a:pt x="1089" y="1399"/>
                  </a:cubicBezTo>
                  <a:cubicBezTo>
                    <a:pt x="758" y="1399"/>
                    <a:pt x="594" y="1001"/>
                    <a:pt x="825" y="768"/>
                  </a:cubicBezTo>
                  <a:cubicBezTo>
                    <a:pt x="901" y="692"/>
                    <a:pt x="993" y="659"/>
                    <a:pt x="1084" y="659"/>
                  </a:cubicBezTo>
                  <a:close/>
                  <a:moveTo>
                    <a:pt x="1089" y="0"/>
                  </a:moveTo>
                  <a:cubicBezTo>
                    <a:pt x="572" y="0"/>
                    <a:pt x="135" y="382"/>
                    <a:pt x="68" y="894"/>
                  </a:cubicBezTo>
                  <a:cubicBezTo>
                    <a:pt x="0" y="1405"/>
                    <a:pt x="321" y="1888"/>
                    <a:pt x="819" y="2022"/>
                  </a:cubicBezTo>
                  <a:cubicBezTo>
                    <a:pt x="908" y="2006"/>
                    <a:pt x="998" y="1998"/>
                    <a:pt x="1088" y="1998"/>
                  </a:cubicBezTo>
                  <a:cubicBezTo>
                    <a:pt x="1177" y="1998"/>
                    <a:pt x="1267" y="2006"/>
                    <a:pt x="1356" y="2022"/>
                  </a:cubicBezTo>
                  <a:cubicBezTo>
                    <a:pt x="1854" y="1888"/>
                    <a:pt x="2175" y="1405"/>
                    <a:pt x="2107" y="894"/>
                  </a:cubicBezTo>
                  <a:cubicBezTo>
                    <a:pt x="2040" y="382"/>
                    <a:pt x="1603" y="0"/>
                    <a:pt x="10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-350517" y="749776"/>
              <a:ext cx="97840" cy="94110"/>
            </a:xfrm>
            <a:custGeom>
              <a:avLst/>
              <a:gdLst/>
              <a:ahLst/>
              <a:cxnLst/>
              <a:rect l="l" t="t" r="r" b="b"/>
              <a:pathLst>
                <a:path w="2361" h="2271" extrusionOk="0">
                  <a:moveTo>
                    <a:pt x="1132" y="657"/>
                  </a:moveTo>
                  <a:cubicBezTo>
                    <a:pt x="1378" y="657"/>
                    <a:pt x="1614" y="849"/>
                    <a:pt x="1613" y="1138"/>
                  </a:cubicBezTo>
                  <a:cubicBezTo>
                    <a:pt x="1611" y="1399"/>
                    <a:pt x="1397" y="1611"/>
                    <a:pt x="1136" y="1613"/>
                  </a:cubicBezTo>
                  <a:cubicBezTo>
                    <a:pt x="711" y="1613"/>
                    <a:pt x="497" y="1098"/>
                    <a:pt x="800" y="797"/>
                  </a:cubicBezTo>
                  <a:cubicBezTo>
                    <a:pt x="896" y="701"/>
                    <a:pt x="1015" y="657"/>
                    <a:pt x="1132" y="657"/>
                  </a:cubicBezTo>
                  <a:close/>
                  <a:moveTo>
                    <a:pt x="1136" y="0"/>
                  </a:moveTo>
                  <a:cubicBezTo>
                    <a:pt x="509" y="0"/>
                    <a:pt x="0" y="511"/>
                    <a:pt x="2" y="1138"/>
                  </a:cubicBezTo>
                  <a:cubicBezTo>
                    <a:pt x="2" y="1597"/>
                    <a:pt x="279" y="2010"/>
                    <a:pt x="705" y="2184"/>
                  </a:cubicBezTo>
                  <a:cubicBezTo>
                    <a:pt x="844" y="2242"/>
                    <a:pt x="991" y="2271"/>
                    <a:pt x="1137" y="2271"/>
                  </a:cubicBezTo>
                  <a:cubicBezTo>
                    <a:pt x="1433" y="2271"/>
                    <a:pt x="1724" y="2154"/>
                    <a:pt x="1941" y="1937"/>
                  </a:cubicBezTo>
                  <a:cubicBezTo>
                    <a:pt x="2266" y="1613"/>
                    <a:pt x="2361" y="1124"/>
                    <a:pt x="2185" y="700"/>
                  </a:cubicBezTo>
                  <a:cubicBezTo>
                    <a:pt x="2008" y="275"/>
                    <a:pt x="1595" y="0"/>
                    <a:pt x="11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-301494" y="1057632"/>
              <a:ext cx="22253" cy="2486"/>
            </a:xfrm>
            <a:custGeom>
              <a:avLst/>
              <a:gdLst/>
              <a:ahLst/>
              <a:cxnLst/>
              <a:rect l="l" t="t" r="r" b="b"/>
              <a:pathLst>
                <a:path w="537" h="60" extrusionOk="0">
                  <a:moveTo>
                    <a:pt x="270" y="0"/>
                  </a:moveTo>
                  <a:cubicBezTo>
                    <a:pt x="179" y="0"/>
                    <a:pt x="89" y="8"/>
                    <a:pt x="0" y="24"/>
                  </a:cubicBezTo>
                  <a:cubicBezTo>
                    <a:pt x="88" y="48"/>
                    <a:pt x="179" y="60"/>
                    <a:pt x="269" y="60"/>
                  </a:cubicBezTo>
                  <a:cubicBezTo>
                    <a:pt x="359" y="60"/>
                    <a:pt x="449" y="48"/>
                    <a:pt x="537" y="24"/>
                  </a:cubicBezTo>
                  <a:cubicBezTo>
                    <a:pt x="448" y="8"/>
                    <a:pt x="359" y="0"/>
                    <a:pt x="2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" name="Google Shape;156;p4"/>
          <p:cNvSpPr txBox="1">
            <a:spLocks noGrp="1"/>
          </p:cNvSpPr>
          <p:nvPr>
            <p:ph type="body" idx="1"/>
          </p:nvPr>
        </p:nvSpPr>
        <p:spPr>
          <a:xfrm>
            <a:off x="963750" y="1607950"/>
            <a:ext cx="7216500" cy="29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100">
                <a:solidFill>
                  <a:schemeClr val="accen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AutoNum type="alphaLcPeriod"/>
              <a:defRPr>
                <a:solidFill>
                  <a:schemeClr val="accen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AutoNum type="romanLcPeriod"/>
              <a:defRPr>
                <a:solidFill>
                  <a:schemeClr val="accen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AutoNum type="arabicPeriod"/>
              <a:defRPr>
                <a:solidFill>
                  <a:schemeClr val="accen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AutoNum type="alphaLcPeriod"/>
              <a:defRPr>
                <a:solidFill>
                  <a:schemeClr val="accen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AutoNum type="romanLcPeriod"/>
              <a:defRPr>
                <a:solidFill>
                  <a:schemeClr val="accen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AutoNum type="arabicPeriod"/>
              <a:defRPr>
                <a:solidFill>
                  <a:schemeClr val="accen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AutoNum type="alphaLcPeriod"/>
              <a:defRPr>
                <a:solidFill>
                  <a:schemeClr val="accen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AutoNum type="romanLcPeriod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4"/>
          <p:cNvSpPr txBox="1">
            <a:spLocks noGrp="1"/>
          </p:cNvSpPr>
          <p:nvPr>
            <p:ph type="title"/>
          </p:nvPr>
        </p:nvSpPr>
        <p:spPr>
          <a:xfrm>
            <a:off x="721050" y="634175"/>
            <a:ext cx="7701900" cy="693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13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13"/>
          <p:cNvSpPr txBox="1">
            <a:spLocks noGrp="1"/>
          </p:cNvSpPr>
          <p:nvPr>
            <p:ph type="title"/>
          </p:nvPr>
        </p:nvSpPr>
        <p:spPr>
          <a:xfrm>
            <a:off x="721050" y="634175"/>
            <a:ext cx="7701900" cy="693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4" name="Google Shape;344;p1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20975" y="2152027"/>
            <a:ext cx="978600" cy="8643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5000" b="1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45" name="Google Shape;345;p13"/>
          <p:cNvSpPr txBox="1">
            <a:spLocks noGrp="1"/>
          </p:cNvSpPr>
          <p:nvPr>
            <p:ph type="subTitle" idx="1"/>
          </p:nvPr>
        </p:nvSpPr>
        <p:spPr>
          <a:xfrm>
            <a:off x="1841676" y="2471227"/>
            <a:ext cx="22410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6" name="Google Shape;346;p13"/>
          <p:cNvSpPr txBox="1">
            <a:spLocks noGrp="1"/>
          </p:cNvSpPr>
          <p:nvPr>
            <p:ph type="subTitle" idx="3"/>
          </p:nvPr>
        </p:nvSpPr>
        <p:spPr>
          <a:xfrm>
            <a:off x="1841675" y="2152127"/>
            <a:ext cx="2241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7" name="Google Shape;347;p13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720975" y="3422540"/>
            <a:ext cx="978600" cy="8643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5000" b="1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48" name="Google Shape;348;p13"/>
          <p:cNvSpPr txBox="1">
            <a:spLocks noGrp="1"/>
          </p:cNvSpPr>
          <p:nvPr>
            <p:ph type="subTitle" idx="5"/>
          </p:nvPr>
        </p:nvSpPr>
        <p:spPr>
          <a:xfrm>
            <a:off x="1841676" y="3741740"/>
            <a:ext cx="22410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9" name="Google Shape;349;p13"/>
          <p:cNvSpPr txBox="1">
            <a:spLocks noGrp="1"/>
          </p:cNvSpPr>
          <p:nvPr>
            <p:ph type="subTitle" idx="6"/>
          </p:nvPr>
        </p:nvSpPr>
        <p:spPr>
          <a:xfrm>
            <a:off x="1841675" y="3422640"/>
            <a:ext cx="2241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0" name="Google Shape;350;p13"/>
          <p:cNvSpPr txBox="1">
            <a:spLocks noGrp="1"/>
          </p:cNvSpPr>
          <p:nvPr>
            <p:ph type="title" idx="7" hasCustomPrompt="1"/>
          </p:nvPr>
        </p:nvSpPr>
        <p:spPr>
          <a:xfrm flipH="1">
            <a:off x="5061325" y="2152027"/>
            <a:ext cx="978600" cy="8643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5000" b="1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51" name="Google Shape;351;p13"/>
          <p:cNvSpPr txBox="1">
            <a:spLocks noGrp="1"/>
          </p:cNvSpPr>
          <p:nvPr>
            <p:ph type="subTitle" idx="8"/>
          </p:nvPr>
        </p:nvSpPr>
        <p:spPr>
          <a:xfrm>
            <a:off x="6182026" y="2471227"/>
            <a:ext cx="22410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2" name="Google Shape;352;p13"/>
          <p:cNvSpPr txBox="1">
            <a:spLocks noGrp="1"/>
          </p:cNvSpPr>
          <p:nvPr>
            <p:ph type="subTitle" idx="9"/>
          </p:nvPr>
        </p:nvSpPr>
        <p:spPr>
          <a:xfrm>
            <a:off x="6182025" y="2152127"/>
            <a:ext cx="2241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3" name="Google Shape;353;p13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5061325" y="3422540"/>
            <a:ext cx="978600" cy="8643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5000" b="1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54" name="Google Shape;354;p13"/>
          <p:cNvSpPr txBox="1">
            <a:spLocks noGrp="1"/>
          </p:cNvSpPr>
          <p:nvPr>
            <p:ph type="subTitle" idx="14"/>
          </p:nvPr>
        </p:nvSpPr>
        <p:spPr>
          <a:xfrm>
            <a:off x="6182026" y="3741740"/>
            <a:ext cx="22410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13"/>
          <p:cNvSpPr txBox="1">
            <a:spLocks noGrp="1"/>
          </p:cNvSpPr>
          <p:nvPr>
            <p:ph type="subTitle" idx="15"/>
          </p:nvPr>
        </p:nvSpPr>
        <p:spPr>
          <a:xfrm>
            <a:off x="6182025" y="3422640"/>
            <a:ext cx="2241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3"/>
          <p:cNvSpPr/>
          <p:nvPr/>
        </p:nvSpPr>
        <p:spPr>
          <a:xfrm rot="234176">
            <a:off x="2573499" y="4023431"/>
            <a:ext cx="2262154" cy="1774941"/>
          </a:xfrm>
          <a:custGeom>
            <a:avLst/>
            <a:gdLst/>
            <a:ahLst/>
            <a:cxnLst/>
            <a:rect l="l" t="t" r="r" b="b"/>
            <a:pathLst>
              <a:path w="27945" h="21927" extrusionOk="0">
                <a:moveTo>
                  <a:pt x="20533" y="17119"/>
                </a:moveTo>
                <a:cubicBezTo>
                  <a:pt x="21048" y="17165"/>
                  <a:pt x="21552" y="17281"/>
                  <a:pt x="22035" y="17463"/>
                </a:cubicBezTo>
                <a:cubicBezTo>
                  <a:pt x="21463" y="17509"/>
                  <a:pt x="20749" y="17762"/>
                  <a:pt x="20215" y="17984"/>
                </a:cubicBezTo>
                <a:cubicBezTo>
                  <a:pt x="19902" y="18003"/>
                  <a:pt x="19579" y="18035"/>
                  <a:pt x="19255" y="18085"/>
                </a:cubicBezTo>
                <a:cubicBezTo>
                  <a:pt x="19682" y="17683"/>
                  <a:pt x="20139" y="17392"/>
                  <a:pt x="20458" y="17240"/>
                </a:cubicBezTo>
                <a:cubicBezTo>
                  <a:pt x="20505" y="17218"/>
                  <a:pt x="20533" y="17170"/>
                  <a:pt x="20533" y="17119"/>
                </a:cubicBezTo>
                <a:close/>
                <a:moveTo>
                  <a:pt x="25078" y="288"/>
                </a:moveTo>
                <a:cubicBezTo>
                  <a:pt x="25620" y="2150"/>
                  <a:pt x="25942" y="3774"/>
                  <a:pt x="26049" y="5216"/>
                </a:cubicBezTo>
                <a:cubicBezTo>
                  <a:pt x="26314" y="8687"/>
                  <a:pt x="25355" y="11110"/>
                  <a:pt x="23297" y="13267"/>
                </a:cubicBezTo>
                <a:cubicBezTo>
                  <a:pt x="22043" y="14581"/>
                  <a:pt x="20377" y="15797"/>
                  <a:pt x="18333" y="17089"/>
                </a:cubicBezTo>
                <a:cubicBezTo>
                  <a:pt x="18278" y="17125"/>
                  <a:pt x="18256" y="17196"/>
                  <a:pt x="18282" y="17256"/>
                </a:cubicBezTo>
                <a:cubicBezTo>
                  <a:pt x="18297" y="17293"/>
                  <a:pt x="18327" y="17321"/>
                  <a:pt x="18367" y="17333"/>
                </a:cubicBezTo>
                <a:cubicBezTo>
                  <a:pt x="18379" y="17336"/>
                  <a:pt x="18391" y="17337"/>
                  <a:pt x="18403" y="17337"/>
                </a:cubicBezTo>
                <a:cubicBezTo>
                  <a:pt x="18416" y="17337"/>
                  <a:pt x="18428" y="17336"/>
                  <a:pt x="18440" y="17333"/>
                </a:cubicBezTo>
                <a:cubicBezTo>
                  <a:pt x="18956" y="17184"/>
                  <a:pt x="19488" y="17105"/>
                  <a:pt x="20025" y="17099"/>
                </a:cubicBezTo>
                <a:lnTo>
                  <a:pt x="20025" y="17099"/>
                </a:lnTo>
                <a:cubicBezTo>
                  <a:pt x="19360" y="17370"/>
                  <a:pt x="18594" y="17950"/>
                  <a:pt x="18147" y="18316"/>
                </a:cubicBezTo>
                <a:cubicBezTo>
                  <a:pt x="17868" y="18387"/>
                  <a:pt x="17583" y="18472"/>
                  <a:pt x="17292" y="18567"/>
                </a:cubicBezTo>
                <a:cubicBezTo>
                  <a:pt x="17645" y="18128"/>
                  <a:pt x="18036" y="17788"/>
                  <a:pt x="18317" y="17596"/>
                </a:cubicBezTo>
                <a:cubicBezTo>
                  <a:pt x="18375" y="17558"/>
                  <a:pt x="18392" y="17481"/>
                  <a:pt x="18361" y="17422"/>
                </a:cubicBezTo>
                <a:cubicBezTo>
                  <a:pt x="18355" y="17410"/>
                  <a:pt x="18349" y="17400"/>
                  <a:pt x="18341" y="17392"/>
                </a:cubicBezTo>
                <a:cubicBezTo>
                  <a:pt x="18316" y="17365"/>
                  <a:pt x="18281" y="17350"/>
                  <a:pt x="18246" y="17350"/>
                </a:cubicBezTo>
                <a:cubicBezTo>
                  <a:pt x="18228" y="17350"/>
                  <a:pt x="18210" y="17354"/>
                  <a:pt x="18193" y="17362"/>
                </a:cubicBezTo>
                <a:cubicBezTo>
                  <a:pt x="17510" y="17633"/>
                  <a:pt x="16679" y="18474"/>
                  <a:pt x="16232" y="18969"/>
                </a:cubicBezTo>
                <a:cubicBezTo>
                  <a:pt x="15626" y="19224"/>
                  <a:pt x="15037" y="19513"/>
                  <a:pt x="14467" y="19836"/>
                </a:cubicBezTo>
                <a:cubicBezTo>
                  <a:pt x="15061" y="18069"/>
                  <a:pt x="15684" y="16375"/>
                  <a:pt x="16319" y="14790"/>
                </a:cubicBezTo>
                <a:cubicBezTo>
                  <a:pt x="17710" y="14393"/>
                  <a:pt x="20589" y="13595"/>
                  <a:pt x="22797" y="13018"/>
                </a:cubicBezTo>
                <a:cubicBezTo>
                  <a:pt x="22862" y="13002"/>
                  <a:pt x="22903" y="12938"/>
                  <a:pt x="22895" y="12871"/>
                </a:cubicBezTo>
                <a:cubicBezTo>
                  <a:pt x="22888" y="12804"/>
                  <a:pt x="22830" y="12754"/>
                  <a:pt x="22763" y="12753"/>
                </a:cubicBezTo>
                <a:lnTo>
                  <a:pt x="22761" y="12753"/>
                </a:lnTo>
                <a:cubicBezTo>
                  <a:pt x="21230" y="12766"/>
                  <a:pt x="18838" y="12958"/>
                  <a:pt x="16972" y="13215"/>
                </a:cubicBezTo>
                <a:cubicBezTo>
                  <a:pt x="17334" y="12367"/>
                  <a:pt x="17704" y="11546"/>
                  <a:pt x="18076" y="10768"/>
                </a:cubicBezTo>
                <a:cubicBezTo>
                  <a:pt x="20260" y="10319"/>
                  <a:pt x="22979" y="9878"/>
                  <a:pt x="24593" y="9654"/>
                </a:cubicBezTo>
                <a:cubicBezTo>
                  <a:pt x="24747" y="9636"/>
                  <a:pt x="24749" y="9413"/>
                  <a:pt x="24595" y="9391"/>
                </a:cubicBezTo>
                <a:cubicBezTo>
                  <a:pt x="23920" y="9278"/>
                  <a:pt x="22858" y="9236"/>
                  <a:pt x="21699" y="9236"/>
                </a:cubicBezTo>
                <a:cubicBezTo>
                  <a:pt x="20741" y="9236"/>
                  <a:pt x="19717" y="9265"/>
                  <a:pt x="18794" y="9308"/>
                </a:cubicBezTo>
                <a:cubicBezTo>
                  <a:pt x="19215" y="8493"/>
                  <a:pt x="19641" y="7715"/>
                  <a:pt x="20068" y="6989"/>
                </a:cubicBezTo>
                <a:cubicBezTo>
                  <a:pt x="22092" y="5729"/>
                  <a:pt x="24534" y="5369"/>
                  <a:pt x="25661" y="5357"/>
                </a:cubicBezTo>
                <a:cubicBezTo>
                  <a:pt x="25731" y="5355"/>
                  <a:pt x="25786" y="5303"/>
                  <a:pt x="25794" y="5236"/>
                </a:cubicBezTo>
                <a:cubicBezTo>
                  <a:pt x="25800" y="5167"/>
                  <a:pt x="25752" y="5106"/>
                  <a:pt x="25687" y="5090"/>
                </a:cubicBezTo>
                <a:cubicBezTo>
                  <a:pt x="25335" y="5017"/>
                  <a:pt x="24937" y="4987"/>
                  <a:pt x="24513" y="4987"/>
                </a:cubicBezTo>
                <a:cubicBezTo>
                  <a:pt x="23397" y="4987"/>
                  <a:pt x="22106" y="5201"/>
                  <a:pt x="21038" y="5430"/>
                </a:cubicBezTo>
                <a:cubicBezTo>
                  <a:pt x="22074" y="3857"/>
                  <a:pt x="23113" y="2571"/>
                  <a:pt x="24130" y="1606"/>
                </a:cubicBezTo>
                <a:cubicBezTo>
                  <a:pt x="24178" y="1558"/>
                  <a:pt x="24183" y="1483"/>
                  <a:pt x="24146" y="1428"/>
                </a:cubicBezTo>
                <a:cubicBezTo>
                  <a:pt x="24120" y="1392"/>
                  <a:pt x="24078" y="1372"/>
                  <a:pt x="24037" y="1372"/>
                </a:cubicBezTo>
                <a:cubicBezTo>
                  <a:pt x="24016" y="1372"/>
                  <a:pt x="23995" y="1377"/>
                  <a:pt x="23976" y="1388"/>
                </a:cubicBezTo>
                <a:cubicBezTo>
                  <a:pt x="22369" y="2227"/>
                  <a:pt x="20905" y="3384"/>
                  <a:pt x="19613" y="4837"/>
                </a:cubicBezTo>
                <a:cubicBezTo>
                  <a:pt x="19829" y="3891"/>
                  <a:pt x="20161" y="2951"/>
                  <a:pt x="20533" y="2243"/>
                </a:cubicBezTo>
                <a:cubicBezTo>
                  <a:pt x="20581" y="2147"/>
                  <a:pt x="20508" y="2046"/>
                  <a:pt x="20414" y="2046"/>
                </a:cubicBezTo>
                <a:cubicBezTo>
                  <a:pt x="20396" y="2046"/>
                  <a:pt x="20376" y="2050"/>
                  <a:pt x="20357" y="2059"/>
                </a:cubicBezTo>
                <a:cubicBezTo>
                  <a:pt x="20339" y="2067"/>
                  <a:pt x="20325" y="2079"/>
                  <a:pt x="20314" y="2094"/>
                </a:cubicBezTo>
                <a:cubicBezTo>
                  <a:pt x="19469" y="3095"/>
                  <a:pt x="18820" y="4945"/>
                  <a:pt x="18424" y="6330"/>
                </a:cubicBezTo>
                <a:cubicBezTo>
                  <a:pt x="17906" y="7054"/>
                  <a:pt x="17433" y="7808"/>
                  <a:pt x="17007" y="8590"/>
                </a:cubicBezTo>
                <a:cubicBezTo>
                  <a:pt x="16816" y="7076"/>
                  <a:pt x="16952" y="5640"/>
                  <a:pt x="17160" y="4763"/>
                </a:cubicBezTo>
                <a:cubicBezTo>
                  <a:pt x="17176" y="4696"/>
                  <a:pt x="17140" y="4629"/>
                  <a:pt x="17075" y="4607"/>
                </a:cubicBezTo>
                <a:cubicBezTo>
                  <a:pt x="17060" y="4602"/>
                  <a:pt x="17044" y="4599"/>
                  <a:pt x="17029" y="4599"/>
                </a:cubicBezTo>
                <a:cubicBezTo>
                  <a:pt x="16992" y="4599"/>
                  <a:pt x="16956" y="4615"/>
                  <a:pt x="16930" y="4643"/>
                </a:cubicBezTo>
                <a:cubicBezTo>
                  <a:pt x="16922" y="4651"/>
                  <a:pt x="16916" y="4662"/>
                  <a:pt x="16909" y="4672"/>
                </a:cubicBezTo>
                <a:cubicBezTo>
                  <a:pt x="16198" y="6156"/>
                  <a:pt x="16123" y="8847"/>
                  <a:pt x="16141" y="10337"/>
                </a:cubicBezTo>
                <a:cubicBezTo>
                  <a:pt x="15805" y="11083"/>
                  <a:pt x="15490" y="11878"/>
                  <a:pt x="15203" y="12705"/>
                </a:cubicBezTo>
                <a:cubicBezTo>
                  <a:pt x="14809" y="11273"/>
                  <a:pt x="14732" y="9874"/>
                  <a:pt x="14803" y="8997"/>
                </a:cubicBezTo>
                <a:cubicBezTo>
                  <a:pt x="14809" y="8930"/>
                  <a:pt x="14762" y="8869"/>
                  <a:pt x="14695" y="8857"/>
                </a:cubicBezTo>
                <a:cubicBezTo>
                  <a:pt x="14686" y="8855"/>
                  <a:pt x="14677" y="8854"/>
                  <a:pt x="14668" y="8854"/>
                </a:cubicBezTo>
                <a:cubicBezTo>
                  <a:pt x="14626" y="8854"/>
                  <a:pt x="14585" y="8874"/>
                  <a:pt x="14560" y="8910"/>
                </a:cubicBezTo>
                <a:cubicBezTo>
                  <a:pt x="14552" y="8922"/>
                  <a:pt x="14544" y="8934"/>
                  <a:pt x="14540" y="8948"/>
                </a:cubicBezTo>
                <a:cubicBezTo>
                  <a:pt x="14075" y="10493"/>
                  <a:pt x="14386" y="13105"/>
                  <a:pt x="14619" y="14545"/>
                </a:cubicBezTo>
                <a:cubicBezTo>
                  <a:pt x="14184" y="16080"/>
                  <a:pt x="13846" y="17643"/>
                  <a:pt x="13606" y="19222"/>
                </a:cubicBezTo>
                <a:cubicBezTo>
                  <a:pt x="13009" y="18209"/>
                  <a:pt x="12350" y="17236"/>
                  <a:pt x="11632" y="16306"/>
                </a:cubicBezTo>
                <a:cubicBezTo>
                  <a:pt x="11391" y="15224"/>
                  <a:pt x="10876" y="13303"/>
                  <a:pt x="10108" y="12345"/>
                </a:cubicBezTo>
                <a:cubicBezTo>
                  <a:pt x="10083" y="12312"/>
                  <a:pt x="10045" y="12295"/>
                  <a:pt x="10006" y="12295"/>
                </a:cubicBezTo>
                <a:cubicBezTo>
                  <a:pt x="9980" y="12295"/>
                  <a:pt x="9955" y="12302"/>
                  <a:pt x="9932" y="12317"/>
                </a:cubicBezTo>
                <a:cubicBezTo>
                  <a:pt x="9875" y="12353"/>
                  <a:pt x="9853" y="12428"/>
                  <a:pt x="9885" y="12489"/>
                </a:cubicBezTo>
                <a:cubicBezTo>
                  <a:pt x="10170" y="13065"/>
                  <a:pt x="10496" y="14021"/>
                  <a:pt x="10631" y="15091"/>
                </a:cubicBezTo>
                <a:cubicBezTo>
                  <a:pt x="10219" y="14622"/>
                  <a:pt x="9800" y="14181"/>
                  <a:pt x="9378" y="13775"/>
                </a:cubicBezTo>
                <a:cubicBezTo>
                  <a:pt x="8985" y="12754"/>
                  <a:pt x="8219" y="10982"/>
                  <a:pt x="7341" y="10099"/>
                </a:cubicBezTo>
                <a:lnTo>
                  <a:pt x="7341" y="10099"/>
                </a:lnTo>
                <a:cubicBezTo>
                  <a:pt x="8441" y="10653"/>
                  <a:pt x="9388" y="11399"/>
                  <a:pt x="10192" y="12268"/>
                </a:cubicBezTo>
                <a:cubicBezTo>
                  <a:pt x="11626" y="13817"/>
                  <a:pt x="12605" y="15758"/>
                  <a:pt x="13163" y="17724"/>
                </a:cubicBezTo>
                <a:cubicBezTo>
                  <a:pt x="13180" y="17782"/>
                  <a:pt x="13233" y="17821"/>
                  <a:pt x="13291" y="17821"/>
                </a:cubicBezTo>
                <a:cubicBezTo>
                  <a:pt x="13300" y="17821"/>
                  <a:pt x="13310" y="17820"/>
                  <a:pt x="13320" y="17817"/>
                </a:cubicBezTo>
                <a:cubicBezTo>
                  <a:pt x="13389" y="17802"/>
                  <a:pt x="13434" y="17738"/>
                  <a:pt x="13426" y="17669"/>
                </a:cubicBezTo>
                <a:cubicBezTo>
                  <a:pt x="13027" y="14838"/>
                  <a:pt x="13232" y="11684"/>
                  <a:pt x="14346" y="8829"/>
                </a:cubicBezTo>
                <a:cubicBezTo>
                  <a:pt x="14934" y="7318"/>
                  <a:pt x="15779" y="5891"/>
                  <a:pt x="16920" y="4637"/>
                </a:cubicBezTo>
                <a:cubicBezTo>
                  <a:pt x="17896" y="3568"/>
                  <a:pt x="19043" y="2672"/>
                  <a:pt x="20314" y="1980"/>
                </a:cubicBezTo>
                <a:cubicBezTo>
                  <a:pt x="21667" y="1234"/>
                  <a:pt x="23248" y="652"/>
                  <a:pt x="25078" y="288"/>
                </a:cubicBezTo>
                <a:close/>
                <a:moveTo>
                  <a:pt x="2705" y="9041"/>
                </a:moveTo>
                <a:cubicBezTo>
                  <a:pt x="3173" y="9041"/>
                  <a:pt x="3624" y="9069"/>
                  <a:pt x="4060" y="9122"/>
                </a:cubicBezTo>
                <a:cubicBezTo>
                  <a:pt x="5113" y="9245"/>
                  <a:pt x="6138" y="9535"/>
                  <a:pt x="7099" y="9985"/>
                </a:cubicBezTo>
                <a:cubicBezTo>
                  <a:pt x="7085" y="9989"/>
                  <a:pt x="7075" y="9996"/>
                  <a:pt x="7066" y="10006"/>
                </a:cubicBezTo>
                <a:cubicBezTo>
                  <a:pt x="7014" y="10050"/>
                  <a:pt x="7004" y="10127"/>
                  <a:pt x="7044" y="10182"/>
                </a:cubicBezTo>
                <a:cubicBezTo>
                  <a:pt x="7424" y="10725"/>
                  <a:pt x="7900" y="11649"/>
                  <a:pt x="8193" y="12721"/>
                </a:cubicBezTo>
                <a:cubicBezTo>
                  <a:pt x="7699" y="12317"/>
                  <a:pt x="7182" y="11941"/>
                  <a:pt x="6642" y="11597"/>
                </a:cubicBezTo>
                <a:cubicBezTo>
                  <a:pt x="5975" y="10732"/>
                  <a:pt x="5000" y="9617"/>
                  <a:pt x="4122" y="9146"/>
                </a:cubicBezTo>
                <a:cubicBezTo>
                  <a:pt x="4104" y="9136"/>
                  <a:pt x="4082" y="9130"/>
                  <a:pt x="4060" y="9130"/>
                </a:cubicBezTo>
                <a:cubicBezTo>
                  <a:pt x="4015" y="9130"/>
                  <a:pt x="3973" y="9154"/>
                  <a:pt x="3947" y="9191"/>
                </a:cubicBezTo>
                <a:cubicBezTo>
                  <a:pt x="3910" y="9247"/>
                  <a:pt x="3920" y="9324"/>
                  <a:pt x="3973" y="9367"/>
                </a:cubicBezTo>
                <a:cubicBezTo>
                  <a:pt x="4404" y="9733"/>
                  <a:pt x="4869" y="10260"/>
                  <a:pt x="5267" y="10820"/>
                </a:cubicBezTo>
                <a:cubicBezTo>
                  <a:pt x="3987" y="10194"/>
                  <a:pt x="2667" y="9810"/>
                  <a:pt x="1340" y="9676"/>
                </a:cubicBezTo>
                <a:cubicBezTo>
                  <a:pt x="1334" y="9675"/>
                  <a:pt x="1329" y="9675"/>
                  <a:pt x="1324" y="9675"/>
                </a:cubicBezTo>
                <a:cubicBezTo>
                  <a:pt x="1182" y="9675"/>
                  <a:pt x="1137" y="9878"/>
                  <a:pt x="1274" y="9935"/>
                </a:cubicBezTo>
                <a:cubicBezTo>
                  <a:pt x="2238" y="10317"/>
                  <a:pt x="3304" y="10911"/>
                  <a:pt x="4448" y="11702"/>
                </a:cubicBezTo>
                <a:cubicBezTo>
                  <a:pt x="3336" y="11894"/>
                  <a:pt x="1963" y="12226"/>
                  <a:pt x="1156" y="12760"/>
                </a:cubicBezTo>
                <a:cubicBezTo>
                  <a:pt x="1106" y="12790"/>
                  <a:pt x="1085" y="12847"/>
                  <a:pt x="1096" y="12903"/>
                </a:cubicBezTo>
                <a:cubicBezTo>
                  <a:pt x="1110" y="12965"/>
                  <a:pt x="1165" y="13006"/>
                  <a:pt x="1225" y="13006"/>
                </a:cubicBezTo>
                <a:cubicBezTo>
                  <a:pt x="1241" y="13006"/>
                  <a:pt x="1258" y="13003"/>
                  <a:pt x="1274" y="12996"/>
                </a:cubicBezTo>
                <a:cubicBezTo>
                  <a:pt x="1872" y="12767"/>
                  <a:pt x="3047" y="12466"/>
                  <a:pt x="4346" y="12466"/>
                </a:cubicBezTo>
                <a:cubicBezTo>
                  <a:pt x="4768" y="12466"/>
                  <a:pt x="5204" y="12498"/>
                  <a:pt x="5637" y="12574"/>
                </a:cubicBezTo>
                <a:cubicBezTo>
                  <a:pt x="6124" y="12952"/>
                  <a:pt x="6624" y="13364"/>
                  <a:pt x="7133" y="13803"/>
                </a:cubicBezTo>
                <a:cubicBezTo>
                  <a:pt x="5683" y="14306"/>
                  <a:pt x="3930" y="14988"/>
                  <a:pt x="3128" y="15475"/>
                </a:cubicBezTo>
                <a:cubicBezTo>
                  <a:pt x="3007" y="15547"/>
                  <a:pt x="3068" y="15723"/>
                  <a:pt x="3194" y="15723"/>
                </a:cubicBezTo>
                <a:cubicBezTo>
                  <a:pt x="3206" y="15723"/>
                  <a:pt x="3218" y="15722"/>
                  <a:pt x="3231" y="15718"/>
                </a:cubicBezTo>
                <a:cubicBezTo>
                  <a:pt x="4422" y="15423"/>
                  <a:pt x="6444" y="14972"/>
                  <a:pt x="8102" y="14674"/>
                </a:cubicBezTo>
                <a:cubicBezTo>
                  <a:pt x="8563" y="15099"/>
                  <a:pt x="9036" y="15556"/>
                  <a:pt x="9513" y="16031"/>
                </a:cubicBezTo>
                <a:cubicBezTo>
                  <a:pt x="8138" y="16375"/>
                  <a:pt x="6430" y="16903"/>
                  <a:pt x="5368" y="17321"/>
                </a:cubicBezTo>
                <a:cubicBezTo>
                  <a:pt x="5253" y="17368"/>
                  <a:pt x="5255" y="17531"/>
                  <a:pt x="5372" y="17574"/>
                </a:cubicBezTo>
                <a:cubicBezTo>
                  <a:pt x="5386" y="17577"/>
                  <a:pt x="5401" y="17579"/>
                  <a:pt x="5415" y="17579"/>
                </a:cubicBezTo>
                <a:cubicBezTo>
                  <a:pt x="5421" y="17579"/>
                  <a:pt x="5426" y="17579"/>
                  <a:pt x="5431" y="17578"/>
                </a:cubicBezTo>
                <a:cubicBezTo>
                  <a:pt x="7137" y="17362"/>
                  <a:pt x="9367" y="17117"/>
                  <a:pt x="10463" y="17006"/>
                </a:cubicBezTo>
                <a:cubicBezTo>
                  <a:pt x="11309" y="17893"/>
                  <a:pt x="12178" y="18856"/>
                  <a:pt x="13047" y="19871"/>
                </a:cubicBezTo>
                <a:cubicBezTo>
                  <a:pt x="12409" y="19687"/>
                  <a:pt x="11341" y="19416"/>
                  <a:pt x="9723" y="19119"/>
                </a:cubicBezTo>
                <a:cubicBezTo>
                  <a:pt x="7962" y="18795"/>
                  <a:pt x="6478" y="18417"/>
                  <a:pt x="5241" y="17867"/>
                </a:cubicBezTo>
                <a:cubicBezTo>
                  <a:pt x="4129" y="17368"/>
                  <a:pt x="3217" y="16729"/>
                  <a:pt x="2489" y="15853"/>
                </a:cubicBezTo>
                <a:cubicBezTo>
                  <a:pt x="1848" y="15085"/>
                  <a:pt x="1348" y="14135"/>
                  <a:pt x="976" y="12942"/>
                </a:cubicBezTo>
                <a:cubicBezTo>
                  <a:pt x="653" y="11912"/>
                  <a:pt x="428" y="10703"/>
                  <a:pt x="287" y="9270"/>
                </a:cubicBezTo>
                <a:cubicBezTo>
                  <a:pt x="1137" y="9115"/>
                  <a:pt x="1942" y="9041"/>
                  <a:pt x="2705" y="9041"/>
                </a:cubicBezTo>
                <a:close/>
                <a:moveTo>
                  <a:pt x="22381" y="17604"/>
                </a:moveTo>
                <a:cubicBezTo>
                  <a:pt x="22977" y="17869"/>
                  <a:pt x="23558" y="18237"/>
                  <a:pt x="24128" y="18708"/>
                </a:cubicBezTo>
                <a:cubicBezTo>
                  <a:pt x="23667" y="19357"/>
                  <a:pt x="23226" y="19881"/>
                  <a:pt x="22789" y="20300"/>
                </a:cubicBezTo>
                <a:cubicBezTo>
                  <a:pt x="22791" y="20275"/>
                  <a:pt x="22787" y="20251"/>
                  <a:pt x="22775" y="20227"/>
                </a:cubicBezTo>
                <a:cubicBezTo>
                  <a:pt x="22525" y="19739"/>
                  <a:pt x="21968" y="19200"/>
                  <a:pt x="21467" y="18781"/>
                </a:cubicBezTo>
                <a:cubicBezTo>
                  <a:pt x="21805" y="18754"/>
                  <a:pt x="22125" y="18740"/>
                  <a:pt x="22427" y="18740"/>
                </a:cubicBezTo>
                <a:cubicBezTo>
                  <a:pt x="22810" y="18740"/>
                  <a:pt x="23164" y="18762"/>
                  <a:pt x="23485" y="18807"/>
                </a:cubicBezTo>
                <a:cubicBezTo>
                  <a:pt x="23492" y="18808"/>
                  <a:pt x="23500" y="18808"/>
                  <a:pt x="23507" y="18808"/>
                </a:cubicBezTo>
                <a:cubicBezTo>
                  <a:pt x="23645" y="18808"/>
                  <a:pt x="23692" y="18612"/>
                  <a:pt x="23558" y="18551"/>
                </a:cubicBezTo>
                <a:cubicBezTo>
                  <a:pt x="22868" y="18251"/>
                  <a:pt x="22134" y="18067"/>
                  <a:pt x="21384" y="18001"/>
                </a:cubicBezTo>
                <a:cubicBezTo>
                  <a:pt x="21671" y="17879"/>
                  <a:pt x="21970" y="17786"/>
                  <a:pt x="22274" y="17722"/>
                </a:cubicBezTo>
                <a:cubicBezTo>
                  <a:pt x="22332" y="17711"/>
                  <a:pt x="22375" y="17663"/>
                  <a:pt x="22381" y="17604"/>
                </a:cubicBezTo>
                <a:close/>
                <a:moveTo>
                  <a:pt x="20456" y="18896"/>
                </a:moveTo>
                <a:cubicBezTo>
                  <a:pt x="21443" y="19248"/>
                  <a:pt x="22237" y="19988"/>
                  <a:pt x="22551" y="20374"/>
                </a:cubicBezTo>
                <a:cubicBezTo>
                  <a:pt x="22579" y="20405"/>
                  <a:pt x="22618" y="20423"/>
                  <a:pt x="22660" y="20423"/>
                </a:cubicBezTo>
                <a:cubicBezTo>
                  <a:pt x="22096" y="20934"/>
                  <a:pt x="21534" y="21270"/>
                  <a:pt x="20949" y="21462"/>
                </a:cubicBezTo>
                <a:cubicBezTo>
                  <a:pt x="20531" y="21599"/>
                  <a:pt x="20101" y="21663"/>
                  <a:pt x="19648" y="21663"/>
                </a:cubicBezTo>
                <a:cubicBezTo>
                  <a:pt x="19482" y="21663"/>
                  <a:pt x="19313" y="21654"/>
                  <a:pt x="19140" y="21638"/>
                </a:cubicBezTo>
                <a:cubicBezTo>
                  <a:pt x="18337" y="21567"/>
                  <a:pt x="17455" y="21327"/>
                  <a:pt x="16444" y="20977"/>
                </a:cubicBezTo>
                <a:cubicBezTo>
                  <a:pt x="15646" y="20702"/>
                  <a:pt x="15063" y="20534"/>
                  <a:pt x="14673" y="20433"/>
                </a:cubicBezTo>
                <a:cubicBezTo>
                  <a:pt x="15351" y="20192"/>
                  <a:pt x="16014" y="19970"/>
                  <a:pt x="16653" y="19778"/>
                </a:cubicBezTo>
                <a:cubicBezTo>
                  <a:pt x="17195" y="20162"/>
                  <a:pt x="18258" y="20932"/>
                  <a:pt x="19065" y="21535"/>
                </a:cubicBezTo>
                <a:cubicBezTo>
                  <a:pt x="19089" y="21551"/>
                  <a:pt x="19117" y="21561"/>
                  <a:pt x="19146" y="21561"/>
                </a:cubicBezTo>
                <a:cubicBezTo>
                  <a:pt x="19184" y="21561"/>
                  <a:pt x="19219" y="21545"/>
                  <a:pt x="19245" y="21519"/>
                </a:cubicBezTo>
                <a:cubicBezTo>
                  <a:pt x="19291" y="21470"/>
                  <a:pt x="19295" y="21395"/>
                  <a:pt x="19251" y="21343"/>
                </a:cubicBezTo>
                <a:cubicBezTo>
                  <a:pt x="18838" y="20831"/>
                  <a:pt x="18145" y="20095"/>
                  <a:pt x="17548" y="19521"/>
                </a:cubicBezTo>
                <a:cubicBezTo>
                  <a:pt x="17892" y="19424"/>
                  <a:pt x="18230" y="19339"/>
                  <a:pt x="18557" y="19264"/>
                </a:cubicBezTo>
                <a:cubicBezTo>
                  <a:pt x="19320" y="19901"/>
                  <a:pt x="20223" y="20716"/>
                  <a:pt x="20747" y="21215"/>
                </a:cubicBezTo>
                <a:cubicBezTo>
                  <a:pt x="20772" y="21238"/>
                  <a:pt x="20806" y="21251"/>
                  <a:pt x="20840" y="21251"/>
                </a:cubicBezTo>
                <a:cubicBezTo>
                  <a:pt x="20855" y="21251"/>
                  <a:pt x="20869" y="21249"/>
                  <a:pt x="20883" y="21244"/>
                </a:cubicBezTo>
                <a:cubicBezTo>
                  <a:pt x="20895" y="21238"/>
                  <a:pt x="20909" y="21232"/>
                  <a:pt x="20921" y="21224"/>
                </a:cubicBezTo>
                <a:cubicBezTo>
                  <a:pt x="20974" y="21183"/>
                  <a:pt x="20988" y="21110"/>
                  <a:pt x="20957" y="21050"/>
                </a:cubicBezTo>
                <a:cubicBezTo>
                  <a:pt x="20691" y="20575"/>
                  <a:pt x="20021" y="19746"/>
                  <a:pt x="19429" y="19072"/>
                </a:cubicBezTo>
                <a:cubicBezTo>
                  <a:pt x="19783" y="19003"/>
                  <a:pt x="20128" y="18943"/>
                  <a:pt x="20456" y="18896"/>
                </a:cubicBezTo>
                <a:close/>
                <a:moveTo>
                  <a:pt x="25173" y="0"/>
                </a:moveTo>
                <a:cubicBezTo>
                  <a:pt x="25164" y="0"/>
                  <a:pt x="25154" y="1"/>
                  <a:pt x="25145" y="3"/>
                </a:cubicBezTo>
                <a:cubicBezTo>
                  <a:pt x="15373" y="1891"/>
                  <a:pt x="12526" y="9763"/>
                  <a:pt x="13023" y="16442"/>
                </a:cubicBezTo>
                <a:cubicBezTo>
                  <a:pt x="11503" y="12395"/>
                  <a:pt x="8159" y="8771"/>
                  <a:pt x="2721" y="8771"/>
                </a:cubicBezTo>
                <a:cubicBezTo>
                  <a:pt x="1901" y="8771"/>
                  <a:pt x="1033" y="8853"/>
                  <a:pt x="117" y="9029"/>
                </a:cubicBezTo>
                <a:cubicBezTo>
                  <a:pt x="48" y="9041"/>
                  <a:pt x="0" y="9104"/>
                  <a:pt x="8" y="9173"/>
                </a:cubicBezTo>
                <a:cubicBezTo>
                  <a:pt x="691" y="16462"/>
                  <a:pt x="3668" y="18274"/>
                  <a:pt x="9675" y="19384"/>
                </a:cubicBezTo>
                <a:cubicBezTo>
                  <a:pt x="11733" y="19764"/>
                  <a:pt x="12892" y="20095"/>
                  <a:pt x="13403" y="20259"/>
                </a:cubicBezTo>
                <a:cubicBezTo>
                  <a:pt x="13416" y="20263"/>
                  <a:pt x="13430" y="20265"/>
                  <a:pt x="13443" y="20265"/>
                </a:cubicBezTo>
                <a:cubicBezTo>
                  <a:pt x="13487" y="20265"/>
                  <a:pt x="13529" y="20243"/>
                  <a:pt x="13553" y="20205"/>
                </a:cubicBezTo>
                <a:cubicBezTo>
                  <a:pt x="13587" y="20156"/>
                  <a:pt x="13583" y="20091"/>
                  <a:pt x="13545" y="20045"/>
                </a:cubicBezTo>
                <a:cubicBezTo>
                  <a:pt x="13498" y="19990"/>
                  <a:pt x="13448" y="19932"/>
                  <a:pt x="13403" y="19877"/>
                </a:cubicBezTo>
                <a:cubicBezTo>
                  <a:pt x="12463" y="18775"/>
                  <a:pt x="11527" y="17730"/>
                  <a:pt x="10611" y="16771"/>
                </a:cubicBezTo>
                <a:cubicBezTo>
                  <a:pt x="10585" y="16744"/>
                  <a:pt x="10549" y="16731"/>
                  <a:pt x="10512" y="16731"/>
                </a:cubicBezTo>
                <a:cubicBezTo>
                  <a:pt x="10507" y="16731"/>
                  <a:pt x="10503" y="16731"/>
                  <a:pt x="10498" y="16731"/>
                </a:cubicBezTo>
                <a:cubicBezTo>
                  <a:pt x="9661" y="16816"/>
                  <a:pt x="8073" y="16990"/>
                  <a:pt x="6589" y="17167"/>
                </a:cubicBezTo>
                <a:cubicBezTo>
                  <a:pt x="7602" y="16826"/>
                  <a:pt x="8811" y="16474"/>
                  <a:pt x="9804" y="16235"/>
                </a:cubicBezTo>
                <a:cubicBezTo>
                  <a:pt x="9851" y="16225"/>
                  <a:pt x="9889" y="16187"/>
                  <a:pt x="9903" y="16142"/>
                </a:cubicBezTo>
                <a:cubicBezTo>
                  <a:pt x="9915" y="16094"/>
                  <a:pt x="9903" y="16045"/>
                  <a:pt x="9869" y="16009"/>
                </a:cubicBezTo>
                <a:cubicBezTo>
                  <a:pt x="9317" y="15453"/>
                  <a:pt x="8767" y="14921"/>
                  <a:pt x="8233" y="14432"/>
                </a:cubicBezTo>
                <a:cubicBezTo>
                  <a:pt x="8209" y="14409"/>
                  <a:pt x="8177" y="14396"/>
                  <a:pt x="8144" y="14396"/>
                </a:cubicBezTo>
                <a:cubicBezTo>
                  <a:pt x="8136" y="14396"/>
                  <a:pt x="8128" y="14397"/>
                  <a:pt x="8120" y="14399"/>
                </a:cubicBezTo>
                <a:cubicBezTo>
                  <a:pt x="6885" y="14618"/>
                  <a:pt x="5441" y="14925"/>
                  <a:pt x="4282" y="15194"/>
                </a:cubicBezTo>
                <a:cubicBezTo>
                  <a:pt x="5206" y="14782"/>
                  <a:pt x="6417" y="14331"/>
                  <a:pt x="7437" y="13981"/>
                </a:cubicBezTo>
                <a:cubicBezTo>
                  <a:pt x="7483" y="13967"/>
                  <a:pt x="7517" y="13928"/>
                  <a:pt x="7525" y="13882"/>
                </a:cubicBezTo>
                <a:cubicBezTo>
                  <a:pt x="7534" y="13835"/>
                  <a:pt x="7519" y="13785"/>
                  <a:pt x="7483" y="13754"/>
                </a:cubicBezTo>
                <a:cubicBezTo>
                  <a:pt x="6905" y="13247"/>
                  <a:pt x="6330" y="12770"/>
                  <a:pt x="5776" y="12341"/>
                </a:cubicBezTo>
                <a:cubicBezTo>
                  <a:pt x="5760" y="12327"/>
                  <a:pt x="5740" y="12319"/>
                  <a:pt x="5718" y="12317"/>
                </a:cubicBezTo>
                <a:cubicBezTo>
                  <a:pt x="5273" y="12235"/>
                  <a:pt x="4809" y="12199"/>
                  <a:pt x="4349" y="12199"/>
                </a:cubicBezTo>
                <a:cubicBezTo>
                  <a:pt x="3879" y="12199"/>
                  <a:pt x="3413" y="12236"/>
                  <a:pt x="2972" y="12299"/>
                </a:cubicBezTo>
                <a:cubicBezTo>
                  <a:pt x="3595" y="12127"/>
                  <a:pt x="4254" y="12003"/>
                  <a:pt x="4816" y="11912"/>
                </a:cubicBezTo>
                <a:cubicBezTo>
                  <a:pt x="4869" y="11906"/>
                  <a:pt x="4913" y="11866"/>
                  <a:pt x="4925" y="11813"/>
                </a:cubicBezTo>
                <a:cubicBezTo>
                  <a:pt x="4937" y="11759"/>
                  <a:pt x="4917" y="11704"/>
                  <a:pt x="4873" y="11670"/>
                </a:cubicBezTo>
                <a:cubicBezTo>
                  <a:pt x="3955" y="11019"/>
                  <a:pt x="3081" y="10487"/>
                  <a:pt x="2266" y="10082"/>
                </a:cubicBezTo>
                <a:lnTo>
                  <a:pt x="2266" y="10082"/>
                </a:lnTo>
                <a:cubicBezTo>
                  <a:pt x="3395" y="10305"/>
                  <a:pt x="4513" y="10709"/>
                  <a:pt x="5601" y="11294"/>
                </a:cubicBezTo>
                <a:cubicBezTo>
                  <a:pt x="5623" y="11306"/>
                  <a:pt x="5645" y="11311"/>
                  <a:pt x="5666" y="11311"/>
                </a:cubicBezTo>
                <a:cubicBezTo>
                  <a:pt x="5763" y="11311"/>
                  <a:pt x="5839" y="11200"/>
                  <a:pt x="5778" y="11104"/>
                </a:cubicBezTo>
                <a:cubicBezTo>
                  <a:pt x="5661" y="10914"/>
                  <a:pt x="5532" y="10727"/>
                  <a:pt x="5396" y="10541"/>
                </a:cubicBezTo>
                <a:lnTo>
                  <a:pt x="5396" y="10541"/>
                </a:lnTo>
                <a:cubicBezTo>
                  <a:pt x="5783" y="10950"/>
                  <a:pt x="6147" y="11393"/>
                  <a:pt x="6446" y="11779"/>
                </a:cubicBezTo>
                <a:cubicBezTo>
                  <a:pt x="6454" y="11793"/>
                  <a:pt x="6466" y="11803"/>
                  <a:pt x="6480" y="11811"/>
                </a:cubicBezTo>
                <a:cubicBezTo>
                  <a:pt x="7129" y="12226"/>
                  <a:pt x="7750" y="12687"/>
                  <a:pt x="8336" y="13190"/>
                </a:cubicBezTo>
                <a:cubicBezTo>
                  <a:pt x="8360" y="13210"/>
                  <a:pt x="8390" y="13220"/>
                  <a:pt x="8421" y="13220"/>
                </a:cubicBezTo>
                <a:cubicBezTo>
                  <a:pt x="8446" y="13220"/>
                  <a:pt x="8470" y="13214"/>
                  <a:pt x="8492" y="13200"/>
                </a:cubicBezTo>
                <a:cubicBezTo>
                  <a:pt x="8541" y="13170"/>
                  <a:pt x="8565" y="13113"/>
                  <a:pt x="8551" y="13057"/>
                </a:cubicBezTo>
                <a:cubicBezTo>
                  <a:pt x="8447" y="12586"/>
                  <a:pt x="8306" y="12125"/>
                  <a:pt x="8128" y="11676"/>
                </a:cubicBezTo>
                <a:lnTo>
                  <a:pt x="8128" y="11676"/>
                </a:lnTo>
                <a:cubicBezTo>
                  <a:pt x="8557" y="12454"/>
                  <a:pt x="8915" y="13310"/>
                  <a:pt x="9141" y="13898"/>
                </a:cubicBezTo>
                <a:cubicBezTo>
                  <a:pt x="9147" y="13916"/>
                  <a:pt x="9159" y="13934"/>
                  <a:pt x="9173" y="13948"/>
                </a:cubicBezTo>
                <a:cubicBezTo>
                  <a:pt x="9709" y="14468"/>
                  <a:pt x="10219" y="15014"/>
                  <a:pt x="10702" y="15586"/>
                </a:cubicBezTo>
                <a:cubicBezTo>
                  <a:pt x="10730" y="15619"/>
                  <a:pt x="10768" y="15634"/>
                  <a:pt x="10804" y="15634"/>
                </a:cubicBezTo>
                <a:cubicBezTo>
                  <a:pt x="10876" y="15634"/>
                  <a:pt x="10946" y="15576"/>
                  <a:pt x="10939" y="15489"/>
                </a:cubicBezTo>
                <a:cubicBezTo>
                  <a:pt x="10904" y="15034"/>
                  <a:pt x="10835" y="14583"/>
                  <a:pt x="10732" y="14139"/>
                </a:cubicBezTo>
                <a:lnTo>
                  <a:pt x="10732" y="14139"/>
                </a:lnTo>
                <a:cubicBezTo>
                  <a:pt x="11026" y="14943"/>
                  <a:pt x="11242" y="15801"/>
                  <a:pt x="11375" y="16395"/>
                </a:cubicBezTo>
                <a:cubicBezTo>
                  <a:pt x="11381" y="16413"/>
                  <a:pt x="11389" y="16432"/>
                  <a:pt x="11400" y="16448"/>
                </a:cubicBezTo>
                <a:cubicBezTo>
                  <a:pt x="12196" y="17477"/>
                  <a:pt x="12920" y="18561"/>
                  <a:pt x="13567" y="19691"/>
                </a:cubicBezTo>
                <a:cubicBezTo>
                  <a:pt x="13573" y="19701"/>
                  <a:pt x="13579" y="19711"/>
                  <a:pt x="13587" y="19719"/>
                </a:cubicBezTo>
                <a:cubicBezTo>
                  <a:pt x="13614" y="19745"/>
                  <a:pt x="13648" y="19757"/>
                  <a:pt x="13682" y="19757"/>
                </a:cubicBezTo>
                <a:cubicBezTo>
                  <a:pt x="13731" y="19757"/>
                  <a:pt x="13779" y="19731"/>
                  <a:pt x="13804" y="19683"/>
                </a:cubicBezTo>
                <a:cubicBezTo>
                  <a:pt x="13808" y="19671"/>
                  <a:pt x="13812" y="19657"/>
                  <a:pt x="13816" y="19644"/>
                </a:cubicBezTo>
                <a:cubicBezTo>
                  <a:pt x="14054" y="17936"/>
                  <a:pt x="14412" y="16248"/>
                  <a:pt x="14883" y="14591"/>
                </a:cubicBezTo>
                <a:cubicBezTo>
                  <a:pt x="14890" y="14573"/>
                  <a:pt x="14890" y="14553"/>
                  <a:pt x="14888" y="14533"/>
                </a:cubicBezTo>
                <a:cubicBezTo>
                  <a:pt x="14732" y="13576"/>
                  <a:pt x="14534" y="12078"/>
                  <a:pt x="14568" y="10742"/>
                </a:cubicBezTo>
                <a:lnTo>
                  <a:pt x="14568" y="10742"/>
                </a:lnTo>
                <a:cubicBezTo>
                  <a:pt x="14649" y="11573"/>
                  <a:pt x="14813" y="12392"/>
                  <a:pt x="15063" y="13190"/>
                </a:cubicBezTo>
                <a:cubicBezTo>
                  <a:pt x="15082" y="13245"/>
                  <a:pt x="15132" y="13281"/>
                  <a:pt x="15191" y="13283"/>
                </a:cubicBezTo>
                <a:cubicBezTo>
                  <a:pt x="15193" y="13283"/>
                  <a:pt x="15194" y="13283"/>
                  <a:pt x="15196" y="13283"/>
                </a:cubicBezTo>
                <a:cubicBezTo>
                  <a:pt x="15251" y="13283"/>
                  <a:pt x="15300" y="13246"/>
                  <a:pt x="15318" y="13192"/>
                </a:cubicBezTo>
                <a:cubicBezTo>
                  <a:pt x="15644" y="12220"/>
                  <a:pt x="16006" y="11288"/>
                  <a:pt x="16398" y="10422"/>
                </a:cubicBezTo>
                <a:cubicBezTo>
                  <a:pt x="16406" y="10404"/>
                  <a:pt x="16410" y="10386"/>
                  <a:pt x="16410" y="10366"/>
                </a:cubicBezTo>
                <a:cubicBezTo>
                  <a:pt x="16394" y="9365"/>
                  <a:pt x="16424" y="7798"/>
                  <a:pt x="16665" y="6447"/>
                </a:cubicBezTo>
                <a:lnTo>
                  <a:pt x="16665" y="6447"/>
                </a:lnTo>
                <a:cubicBezTo>
                  <a:pt x="16618" y="7312"/>
                  <a:pt x="16663" y="8180"/>
                  <a:pt x="16802" y="9037"/>
                </a:cubicBezTo>
                <a:cubicBezTo>
                  <a:pt x="16812" y="9094"/>
                  <a:pt x="16855" y="9140"/>
                  <a:pt x="16912" y="9148"/>
                </a:cubicBezTo>
                <a:cubicBezTo>
                  <a:pt x="16920" y="9149"/>
                  <a:pt x="16927" y="9150"/>
                  <a:pt x="16934" y="9150"/>
                </a:cubicBezTo>
                <a:cubicBezTo>
                  <a:pt x="16984" y="9150"/>
                  <a:pt x="17029" y="9121"/>
                  <a:pt x="17051" y="9076"/>
                </a:cubicBezTo>
                <a:cubicBezTo>
                  <a:pt x="17526" y="8172"/>
                  <a:pt x="18062" y="7302"/>
                  <a:pt x="18656" y="6471"/>
                </a:cubicBezTo>
                <a:cubicBezTo>
                  <a:pt x="18665" y="6459"/>
                  <a:pt x="18671" y="6443"/>
                  <a:pt x="18677" y="6429"/>
                </a:cubicBezTo>
                <a:cubicBezTo>
                  <a:pt x="18909" y="5608"/>
                  <a:pt x="19233" y="4619"/>
                  <a:pt x="19633" y="3750"/>
                </a:cubicBezTo>
                <a:lnTo>
                  <a:pt x="19633" y="3750"/>
                </a:lnTo>
                <a:cubicBezTo>
                  <a:pt x="19473" y="4255"/>
                  <a:pt x="19344" y="4771"/>
                  <a:pt x="19251" y="5294"/>
                </a:cubicBezTo>
                <a:cubicBezTo>
                  <a:pt x="19234" y="5385"/>
                  <a:pt x="19307" y="5452"/>
                  <a:pt x="19384" y="5452"/>
                </a:cubicBezTo>
                <a:cubicBezTo>
                  <a:pt x="19420" y="5452"/>
                  <a:pt x="19457" y="5437"/>
                  <a:pt x="19485" y="5402"/>
                </a:cubicBezTo>
                <a:cubicBezTo>
                  <a:pt x="20608" y="4059"/>
                  <a:pt x="21878" y="2951"/>
                  <a:pt x="23263" y="2102"/>
                </a:cubicBezTo>
                <a:lnTo>
                  <a:pt x="23263" y="2102"/>
                </a:lnTo>
                <a:cubicBezTo>
                  <a:pt x="22395" y="3038"/>
                  <a:pt x="21512" y="4199"/>
                  <a:pt x="20636" y="5559"/>
                </a:cubicBezTo>
                <a:cubicBezTo>
                  <a:pt x="20576" y="5651"/>
                  <a:pt x="20645" y="5766"/>
                  <a:pt x="20746" y="5766"/>
                </a:cubicBezTo>
                <a:cubicBezTo>
                  <a:pt x="20756" y="5766"/>
                  <a:pt x="20766" y="5765"/>
                  <a:pt x="20776" y="5762"/>
                </a:cubicBezTo>
                <a:cubicBezTo>
                  <a:pt x="21716" y="5549"/>
                  <a:pt x="22884" y="5331"/>
                  <a:pt x="23952" y="5270"/>
                </a:cubicBezTo>
                <a:lnTo>
                  <a:pt x="23952" y="5270"/>
                </a:lnTo>
                <a:cubicBezTo>
                  <a:pt x="22733" y="5493"/>
                  <a:pt x="21228" y="5946"/>
                  <a:pt x="19898" y="6779"/>
                </a:cubicBezTo>
                <a:cubicBezTo>
                  <a:pt x="19880" y="6791"/>
                  <a:pt x="19866" y="6807"/>
                  <a:pt x="19856" y="6827"/>
                </a:cubicBezTo>
                <a:cubicBezTo>
                  <a:pt x="19384" y="7624"/>
                  <a:pt x="18913" y="8489"/>
                  <a:pt x="18452" y="9393"/>
                </a:cubicBezTo>
                <a:cubicBezTo>
                  <a:pt x="18432" y="9437"/>
                  <a:pt x="18436" y="9488"/>
                  <a:pt x="18462" y="9528"/>
                </a:cubicBezTo>
                <a:cubicBezTo>
                  <a:pt x="18486" y="9566"/>
                  <a:pt x="18529" y="9589"/>
                  <a:pt x="18575" y="9589"/>
                </a:cubicBezTo>
                <a:cubicBezTo>
                  <a:pt x="18577" y="9589"/>
                  <a:pt x="18579" y="9589"/>
                  <a:pt x="18580" y="9589"/>
                </a:cubicBezTo>
                <a:cubicBezTo>
                  <a:pt x="19563" y="9539"/>
                  <a:pt x="20680" y="9503"/>
                  <a:pt x="21717" y="9503"/>
                </a:cubicBezTo>
                <a:cubicBezTo>
                  <a:pt x="22351" y="9503"/>
                  <a:pt x="22956" y="9517"/>
                  <a:pt x="23481" y="9547"/>
                </a:cubicBezTo>
                <a:cubicBezTo>
                  <a:pt x="21863" y="9791"/>
                  <a:pt x="19728" y="10153"/>
                  <a:pt x="17957" y="10521"/>
                </a:cubicBezTo>
                <a:cubicBezTo>
                  <a:pt x="17916" y="10531"/>
                  <a:pt x="17882" y="10556"/>
                  <a:pt x="17862" y="10594"/>
                </a:cubicBezTo>
                <a:cubicBezTo>
                  <a:pt x="17451" y="11457"/>
                  <a:pt x="17035" y="12379"/>
                  <a:pt x="16634" y="13332"/>
                </a:cubicBezTo>
                <a:cubicBezTo>
                  <a:pt x="16614" y="13376"/>
                  <a:pt x="16620" y="13427"/>
                  <a:pt x="16649" y="13467"/>
                </a:cubicBezTo>
                <a:cubicBezTo>
                  <a:pt x="16676" y="13500"/>
                  <a:pt x="16717" y="13519"/>
                  <a:pt x="16759" y="13519"/>
                </a:cubicBezTo>
                <a:cubicBezTo>
                  <a:pt x="16765" y="13519"/>
                  <a:pt x="16770" y="13519"/>
                  <a:pt x="16776" y="13518"/>
                </a:cubicBezTo>
                <a:cubicBezTo>
                  <a:pt x="18244" y="13303"/>
                  <a:pt x="20100" y="13130"/>
                  <a:pt x="21596" y="13059"/>
                </a:cubicBezTo>
                <a:lnTo>
                  <a:pt x="21596" y="13059"/>
                </a:lnTo>
                <a:cubicBezTo>
                  <a:pt x="19576" y="13597"/>
                  <a:pt x="17328" y="14223"/>
                  <a:pt x="16184" y="14551"/>
                </a:cubicBezTo>
                <a:cubicBezTo>
                  <a:pt x="16145" y="14563"/>
                  <a:pt x="16113" y="14593"/>
                  <a:pt x="16097" y="14630"/>
                </a:cubicBezTo>
                <a:cubicBezTo>
                  <a:pt x="15442" y="16256"/>
                  <a:pt x="14801" y="17999"/>
                  <a:pt x="14192" y="19818"/>
                </a:cubicBezTo>
                <a:cubicBezTo>
                  <a:pt x="14162" y="19907"/>
                  <a:pt x="14131" y="19996"/>
                  <a:pt x="14101" y="20085"/>
                </a:cubicBezTo>
                <a:cubicBezTo>
                  <a:pt x="14083" y="20138"/>
                  <a:pt x="14101" y="20198"/>
                  <a:pt x="14143" y="20233"/>
                </a:cubicBezTo>
                <a:cubicBezTo>
                  <a:pt x="14170" y="20253"/>
                  <a:pt x="14203" y="20264"/>
                  <a:pt x="14235" y="20264"/>
                </a:cubicBezTo>
                <a:cubicBezTo>
                  <a:pt x="14244" y="20264"/>
                  <a:pt x="14254" y="20263"/>
                  <a:pt x="14263" y="20261"/>
                </a:cubicBezTo>
                <a:cubicBezTo>
                  <a:pt x="14275" y="20255"/>
                  <a:pt x="14287" y="20251"/>
                  <a:pt x="14297" y="20245"/>
                </a:cubicBezTo>
                <a:cubicBezTo>
                  <a:pt x="14962" y="19849"/>
                  <a:pt x="15650" y="19501"/>
                  <a:pt x="16362" y="19202"/>
                </a:cubicBezTo>
                <a:cubicBezTo>
                  <a:pt x="16382" y="19196"/>
                  <a:pt x="16398" y="19185"/>
                  <a:pt x="16412" y="19169"/>
                </a:cubicBezTo>
                <a:cubicBezTo>
                  <a:pt x="16535" y="19034"/>
                  <a:pt x="16691" y="18864"/>
                  <a:pt x="16865" y="18692"/>
                </a:cubicBezTo>
                <a:lnTo>
                  <a:pt x="16865" y="18692"/>
                </a:lnTo>
                <a:cubicBezTo>
                  <a:pt x="16849" y="18716"/>
                  <a:pt x="16831" y="18741"/>
                  <a:pt x="16816" y="18763"/>
                </a:cubicBezTo>
                <a:cubicBezTo>
                  <a:pt x="16786" y="18813"/>
                  <a:pt x="16788" y="18876"/>
                  <a:pt x="16823" y="18921"/>
                </a:cubicBezTo>
                <a:cubicBezTo>
                  <a:pt x="16849" y="18954"/>
                  <a:pt x="16888" y="18971"/>
                  <a:pt x="16928" y="18971"/>
                </a:cubicBezTo>
                <a:cubicBezTo>
                  <a:pt x="16944" y="18971"/>
                  <a:pt x="16960" y="18969"/>
                  <a:pt x="16976" y="18963"/>
                </a:cubicBezTo>
                <a:cubicBezTo>
                  <a:pt x="17407" y="18805"/>
                  <a:pt x="17832" y="18674"/>
                  <a:pt x="18244" y="18565"/>
                </a:cubicBezTo>
                <a:cubicBezTo>
                  <a:pt x="18264" y="18561"/>
                  <a:pt x="18280" y="18553"/>
                  <a:pt x="18295" y="18542"/>
                </a:cubicBezTo>
                <a:cubicBezTo>
                  <a:pt x="18450" y="18415"/>
                  <a:pt x="18646" y="18259"/>
                  <a:pt x="18863" y="18098"/>
                </a:cubicBezTo>
                <a:lnTo>
                  <a:pt x="18863" y="18098"/>
                </a:lnTo>
                <a:cubicBezTo>
                  <a:pt x="18832" y="18132"/>
                  <a:pt x="18800" y="18166"/>
                  <a:pt x="18772" y="18199"/>
                </a:cubicBezTo>
                <a:cubicBezTo>
                  <a:pt x="18735" y="18243"/>
                  <a:pt x="18727" y="18304"/>
                  <a:pt x="18754" y="18354"/>
                </a:cubicBezTo>
                <a:cubicBezTo>
                  <a:pt x="18778" y="18398"/>
                  <a:pt x="18824" y="18423"/>
                  <a:pt x="18873" y="18423"/>
                </a:cubicBezTo>
                <a:cubicBezTo>
                  <a:pt x="18881" y="18423"/>
                  <a:pt x="18889" y="18422"/>
                  <a:pt x="18897" y="18421"/>
                </a:cubicBezTo>
                <a:cubicBezTo>
                  <a:pt x="19344" y="18334"/>
                  <a:pt x="19797" y="18276"/>
                  <a:pt x="20254" y="18251"/>
                </a:cubicBezTo>
                <a:cubicBezTo>
                  <a:pt x="20257" y="18251"/>
                  <a:pt x="20259" y="18251"/>
                  <a:pt x="20262" y="18251"/>
                </a:cubicBezTo>
                <a:cubicBezTo>
                  <a:pt x="20274" y="18251"/>
                  <a:pt x="20286" y="18248"/>
                  <a:pt x="20298" y="18243"/>
                </a:cubicBezTo>
                <a:cubicBezTo>
                  <a:pt x="20432" y="18185"/>
                  <a:pt x="20577" y="18128"/>
                  <a:pt x="20729" y="18069"/>
                </a:cubicBezTo>
                <a:lnTo>
                  <a:pt x="20729" y="18069"/>
                </a:lnTo>
                <a:cubicBezTo>
                  <a:pt x="20723" y="18092"/>
                  <a:pt x="20723" y="18116"/>
                  <a:pt x="20727" y="18138"/>
                </a:cubicBezTo>
                <a:cubicBezTo>
                  <a:pt x="20741" y="18197"/>
                  <a:pt x="20794" y="18241"/>
                  <a:pt x="20854" y="18241"/>
                </a:cubicBezTo>
                <a:cubicBezTo>
                  <a:pt x="21418" y="18253"/>
                  <a:pt x="21977" y="18330"/>
                  <a:pt x="22523" y="18472"/>
                </a:cubicBezTo>
                <a:cubicBezTo>
                  <a:pt x="22505" y="18472"/>
                  <a:pt x="22487" y="18472"/>
                  <a:pt x="22469" y="18472"/>
                </a:cubicBezTo>
                <a:cubicBezTo>
                  <a:pt x="22019" y="18472"/>
                  <a:pt x="21568" y="18496"/>
                  <a:pt x="21119" y="18544"/>
                </a:cubicBezTo>
                <a:cubicBezTo>
                  <a:pt x="20998" y="18555"/>
                  <a:pt x="20953" y="18706"/>
                  <a:pt x="21046" y="18781"/>
                </a:cubicBezTo>
                <a:cubicBezTo>
                  <a:pt x="21137" y="18852"/>
                  <a:pt x="21230" y="18927"/>
                  <a:pt x="21325" y="19008"/>
                </a:cubicBezTo>
                <a:cubicBezTo>
                  <a:pt x="21067" y="18856"/>
                  <a:pt x="20796" y="18732"/>
                  <a:pt x="20515" y="18633"/>
                </a:cubicBezTo>
                <a:cubicBezTo>
                  <a:pt x="20500" y="18626"/>
                  <a:pt x="20486" y="18623"/>
                  <a:pt x="20471" y="18623"/>
                </a:cubicBezTo>
                <a:cubicBezTo>
                  <a:pt x="20464" y="18623"/>
                  <a:pt x="20457" y="18623"/>
                  <a:pt x="20450" y="18625"/>
                </a:cubicBezTo>
                <a:cubicBezTo>
                  <a:pt x="20037" y="18682"/>
                  <a:pt x="19599" y="18761"/>
                  <a:pt x="19150" y="18856"/>
                </a:cubicBezTo>
                <a:cubicBezTo>
                  <a:pt x="19103" y="18864"/>
                  <a:pt x="19063" y="18900"/>
                  <a:pt x="19049" y="18945"/>
                </a:cubicBezTo>
                <a:cubicBezTo>
                  <a:pt x="19035" y="18991"/>
                  <a:pt x="19045" y="19038"/>
                  <a:pt x="19075" y="19074"/>
                </a:cubicBezTo>
                <a:cubicBezTo>
                  <a:pt x="19366" y="19402"/>
                  <a:pt x="19688" y="19780"/>
                  <a:pt x="19975" y="20140"/>
                </a:cubicBezTo>
                <a:cubicBezTo>
                  <a:pt x="19556" y="19762"/>
                  <a:pt x="19093" y="19359"/>
                  <a:pt x="18675" y="19012"/>
                </a:cubicBezTo>
                <a:cubicBezTo>
                  <a:pt x="18652" y="18992"/>
                  <a:pt x="18621" y="18981"/>
                  <a:pt x="18590" y="18981"/>
                </a:cubicBezTo>
                <a:cubicBezTo>
                  <a:pt x="18580" y="18981"/>
                  <a:pt x="18569" y="18982"/>
                  <a:pt x="18559" y="18985"/>
                </a:cubicBezTo>
                <a:cubicBezTo>
                  <a:pt x="18139" y="19084"/>
                  <a:pt x="17698" y="19198"/>
                  <a:pt x="17249" y="19323"/>
                </a:cubicBezTo>
                <a:cubicBezTo>
                  <a:pt x="17201" y="19337"/>
                  <a:pt x="17166" y="19375"/>
                  <a:pt x="17156" y="19422"/>
                </a:cubicBezTo>
                <a:cubicBezTo>
                  <a:pt x="17142" y="19469"/>
                  <a:pt x="17158" y="19519"/>
                  <a:pt x="17193" y="19551"/>
                </a:cubicBezTo>
                <a:cubicBezTo>
                  <a:pt x="17510" y="19847"/>
                  <a:pt x="17870" y="20209"/>
                  <a:pt x="18204" y="20566"/>
                </a:cubicBezTo>
                <a:cubicBezTo>
                  <a:pt x="17633" y="20148"/>
                  <a:pt x="17081" y="19750"/>
                  <a:pt x="16754" y="19519"/>
                </a:cubicBezTo>
                <a:cubicBezTo>
                  <a:pt x="16732" y="19503"/>
                  <a:pt x="16706" y="19494"/>
                  <a:pt x="16679" y="19494"/>
                </a:cubicBezTo>
                <a:cubicBezTo>
                  <a:pt x="16666" y="19494"/>
                  <a:pt x="16653" y="19497"/>
                  <a:pt x="16639" y="19501"/>
                </a:cubicBezTo>
                <a:cubicBezTo>
                  <a:pt x="15882" y="19727"/>
                  <a:pt x="15086" y="19996"/>
                  <a:pt x="14275" y="20291"/>
                </a:cubicBezTo>
                <a:cubicBezTo>
                  <a:pt x="14236" y="20304"/>
                  <a:pt x="14196" y="20320"/>
                  <a:pt x="14158" y="20332"/>
                </a:cubicBezTo>
                <a:cubicBezTo>
                  <a:pt x="14030" y="20380"/>
                  <a:pt x="14042" y="20564"/>
                  <a:pt x="14176" y="20591"/>
                </a:cubicBezTo>
                <a:cubicBezTo>
                  <a:pt x="14487" y="20655"/>
                  <a:pt x="15181" y="20823"/>
                  <a:pt x="16355" y="21228"/>
                </a:cubicBezTo>
                <a:cubicBezTo>
                  <a:pt x="17597" y="21660"/>
                  <a:pt x="18661" y="21927"/>
                  <a:pt x="19631" y="21927"/>
                </a:cubicBezTo>
                <a:cubicBezTo>
                  <a:pt x="21368" y="21927"/>
                  <a:pt x="22806" y="21072"/>
                  <a:pt x="24419" y="18761"/>
                </a:cubicBezTo>
                <a:cubicBezTo>
                  <a:pt x="24456" y="18704"/>
                  <a:pt x="24447" y="18629"/>
                  <a:pt x="24393" y="18583"/>
                </a:cubicBezTo>
                <a:cubicBezTo>
                  <a:pt x="23035" y="17429"/>
                  <a:pt x="21553" y="16838"/>
                  <a:pt x="20036" y="16838"/>
                </a:cubicBezTo>
                <a:cubicBezTo>
                  <a:pt x="19727" y="16838"/>
                  <a:pt x="19417" y="16862"/>
                  <a:pt x="19107" y="16911"/>
                </a:cubicBezTo>
                <a:cubicBezTo>
                  <a:pt x="25446" y="12786"/>
                  <a:pt x="27945" y="9059"/>
                  <a:pt x="25301" y="96"/>
                </a:cubicBezTo>
                <a:cubicBezTo>
                  <a:pt x="25284" y="38"/>
                  <a:pt x="25231" y="0"/>
                  <a:pt x="2517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13"/>
          <p:cNvSpPr/>
          <p:nvPr/>
        </p:nvSpPr>
        <p:spPr>
          <a:xfrm rot="-8649072">
            <a:off x="8466727" y="1397200"/>
            <a:ext cx="1610605" cy="1436033"/>
          </a:xfrm>
          <a:custGeom>
            <a:avLst/>
            <a:gdLst/>
            <a:ahLst/>
            <a:cxnLst/>
            <a:rect l="l" t="t" r="r" b="b"/>
            <a:pathLst>
              <a:path w="26774" h="23872" extrusionOk="0">
                <a:moveTo>
                  <a:pt x="19927" y="3159"/>
                </a:moveTo>
                <a:cubicBezTo>
                  <a:pt x="20748" y="3216"/>
                  <a:pt x="21399" y="3866"/>
                  <a:pt x="21456" y="4688"/>
                </a:cubicBezTo>
                <a:cubicBezTo>
                  <a:pt x="21456" y="4916"/>
                  <a:pt x="21376" y="5144"/>
                  <a:pt x="21216" y="5304"/>
                </a:cubicBezTo>
                <a:cubicBezTo>
                  <a:pt x="21054" y="5466"/>
                  <a:pt x="20834" y="5543"/>
                  <a:pt x="20596" y="5543"/>
                </a:cubicBezTo>
                <a:cubicBezTo>
                  <a:pt x="20246" y="5543"/>
                  <a:pt x="19855" y="5377"/>
                  <a:pt x="19550" y="5064"/>
                </a:cubicBezTo>
                <a:cubicBezTo>
                  <a:pt x="19253" y="4790"/>
                  <a:pt x="19082" y="4414"/>
                  <a:pt x="19071" y="4014"/>
                </a:cubicBezTo>
                <a:cubicBezTo>
                  <a:pt x="19071" y="3786"/>
                  <a:pt x="19151" y="3558"/>
                  <a:pt x="19310" y="3398"/>
                </a:cubicBezTo>
                <a:cubicBezTo>
                  <a:pt x="19482" y="3238"/>
                  <a:pt x="19698" y="3159"/>
                  <a:pt x="19927" y="3159"/>
                </a:cubicBezTo>
                <a:close/>
                <a:moveTo>
                  <a:pt x="19920" y="2719"/>
                </a:moveTo>
                <a:cubicBezTo>
                  <a:pt x="19572" y="2719"/>
                  <a:pt x="19245" y="2835"/>
                  <a:pt x="19002" y="3079"/>
                </a:cubicBezTo>
                <a:cubicBezTo>
                  <a:pt x="18763" y="3330"/>
                  <a:pt x="18626" y="3661"/>
                  <a:pt x="18637" y="4014"/>
                </a:cubicBezTo>
                <a:cubicBezTo>
                  <a:pt x="18683" y="5076"/>
                  <a:pt x="19527" y="5932"/>
                  <a:pt x="20600" y="5977"/>
                </a:cubicBezTo>
                <a:cubicBezTo>
                  <a:pt x="20620" y="5978"/>
                  <a:pt x="20639" y="5979"/>
                  <a:pt x="20659" y="5979"/>
                </a:cubicBezTo>
                <a:cubicBezTo>
                  <a:pt x="21351" y="5979"/>
                  <a:pt x="21912" y="5398"/>
                  <a:pt x="21889" y="4699"/>
                </a:cubicBezTo>
                <a:cubicBezTo>
                  <a:pt x="21878" y="4174"/>
                  <a:pt x="21661" y="3683"/>
                  <a:pt x="21296" y="3330"/>
                </a:cubicBezTo>
                <a:cubicBezTo>
                  <a:pt x="20897" y="2930"/>
                  <a:pt x="20388" y="2719"/>
                  <a:pt x="19920" y="2719"/>
                </a:cubicBezTo>
                <a:close/>
                <a:moveTo>
                  <a:pt x="22335" y="7838"/>
                </a:moveTo>
                <a:cubicBezTo>
                  <a:pt x="22494" y="7838"/>
                  <a:pt x="22643" y="7860"/>
                  <a:pt x="22791" y="7906"/>
                </a:cubicBezTo>
                <a:cubicBezTo>
                  <a:pt x="23145" y="7986"/>
                  <a:pt x="23453" y="8214"/>
                  <a:pt x="23647" y="8522"/>
                </a:cubicBezTo>
                <a:cubicBezTo>
                  <a:pt x="23727" y="8671"/>
                  <a:pt x="23750" y="8853"/>
                  <a:pt x="23693" y="9024"/>
                </a:cubicBezTo>
                <a:cubicBezTo>
                  <a:pt x="23580" y="9362"/>
                  <a:pt x="23165" y="9568"/>
                  <a:pt x="22692" y="9568"/>
                </a:cubicBezTo>
                <a:cubicBezTo>
                  <a:pt x="22542" y="9568"/>
                  <a:pt x="22386" y="9548"/>
                  <a:pt x="22232" y="9504"/>
                </a:cubicBezTo>
                <a:cubicBezTo>
                  <a:pt x="21867" y="9412"/>
                  <a:pt x="21570" y="9196"/>
                  <a:pt x="21376" y="8887"/>
                </a:cubicBezTo>
                <a:cubicBezTo>
                  <a:pt x="21285" y="8728"/>
                  <a:pt x="21273" y="8545"/>
                  <a:pt x="21319" y="8374"/>
                </a:cubicBezTo>
                <a:cubicBezTo>
                  <a:pt x="21433" y="8043"/>
                  <a:pt x="21855" y="7838"/>
                  <a:pt x="22335" y="7838"/>
                </a:cubicBezTo>
                <a:close/>
                <a:moveTo>
                  <a:pt x="16415" y="7448"/>
                </a:moveTo>
                <a:cubicBezTo>
                  <a:pt x="16631" y="7448"/>
                  <a:pt x="16844" y="7494"/>
                  <a:pt x="17039" y="7586"/>
                </a:cubicBezTo>
                <a:cubicBezTo>
                  <a:pt x="17176" y="7643"/>
                  <a:pt x="17290" y="7769"/>
                  <a:pt x="17336" y="7906"/>
                </a:cubicBezTo>
                <a:cubicBezTo>
                  <a:pt x="17473" y="8351"/>
                  <a:pt x="16902" y="9093"/>
                  <a:pt x="15841" y="9469"/>
                </a:cubicBezTo>
                <a:cubicBezTo>
                  <a:pt x="15478" y="9599"/>
                  <a:pt x="15118" y="9662"/>
                  <a:pt x="14801" y="9662"/>
                </a:cubicBezTo>
                <a:cubicBezTo>
                  <a:pt x="14530" y="9662"/>
                  <a:pt x="14290" y="9616"/>
                  <a:pt x="14106" y="9526"/>
                </a:cubicBezTo>
                <a:cubicBezTo>
                  <a:pt x="13958" y="9458"/>
                  <a:pt x="13855" y="9344"/>
                  <a:pt x="13798" y="9196"/>
                </a:cubicBezTo>
                <a:cubicBezTo>
                  <a:pt x="13661" y="8750"/>
                  <a:pt x="14243" y="8020"/>
                  <a:pt x="15305" y="7643"/>
                </a:cubicBezTo>
                <a:cubicBezTo>
                  <a:pt x="15636" y="7518"/>
                  <a:pt x="15989" y="7449"/>
                  <a:pt x="16343" y="7449"/>
                </a:cubicBezTo>
                <a:cubicBezTo>
                  <a:pt x="16367" y="7448"/>
                  <a:pt x="16391" y="7448"/>
                  <a:pt x="16415" y="7448"/>
                </a:cubicBezTo>
                <a:close/>
                <a:moveTo>
                  <a:pt x="22317" y="7389"/>
                </a:moveTo>
                <a:cubicBezTo>
                  <a:pt x="21652" y="7389"/>
                  <a:pt x="21085" y="7707"/>
                  <a:pt x="20908" y="8237"/>
                </a:cubicBezTo>
                <a:cubicBezTo>
                  <a:pt x="20817" y="8511"/>
                  <a:pt x="20840" y="8830"/>
                  <a:pt x="20988" y="9093"/>
                </a:cubicBezTo>
                <a:cubicBezTo>
                  <a:pt x="21228" y="9504"/>
                  <a:pt x="21638" y="9812"/>
                  <a:pt x="22106" y="9926"/>
                </a:cubicBezTo>
                <a:cubicBezTo>
                  <a:pt x="22300" y="9983"/>
                  <a:pt x="22494" y="10006"/>
                  <a:pt x="22688" y="10006"/>
                </a:cubicBezTo>
                <a:lnTo>
                  <a:pt x="22700" y="10006"/>
                </a:lnTo>
                <a:cubicBezTo>
                  <a:pt x="23362" y="10006"/>
                  <a:pt x="23944" y="9686"/>
                  <a:pt x="24115" y="9161"/>
                </a:cubicBezTo>
                <a:cubicBezTo>
                  <a:pt x="24206" y="8876"/>
                  <a:pt x="24172" y="8568"/>
                  <a:pt x="24035" y="8305"/>
                </a:cubicBezTo>
                <a:cubicBezTo>
                  <a:pt x="23784" y="7895"/>
                  <a:pt x="23384" y="7586"/>
                  <a:pt x="22917" y="7472"/>
                </a:cubicBezTo>
                <a:cubicBezTo>
                  <a:pt x="22713" y="7416"/>
                  <a:pt x="22511" y="7389"/>
                  <a:pt x="22317" y="7389"/>
                </a:cubicBezTo>
                <a:close/>
                <a:moveTo>
                  <a:pt x="16320" y="7004"/>
                </a:moveTo>
                <a:cubicBezTo>
                  <a:pt x="15957" y="7004"/>
                  <a:pt x="15558" y="7076"/>
                  <a:pt x="15156" y="7221"/>
                </a:cubicBezTo>
                <a:cubicBezTo>
                  <a:pt x="13935" y="7666"/>
                  <a:pt x="13148" y="8579"/>
                  <a:pt x="13376" y="9321"/>
                </a:cubicBezTo>
                <a:cubicBezTo>
                  <a:pt x="13467" y="9584"/>
                  <a:pt x="13650" y="9800"/>
                  <a:pt x="13901" y="9915"/>
                </a:cubicBezTo>
                <a:cubicBezTo>
                  <a:pt x="14186" y="10051"/>
                  <a:pt x="14494" y="10109"/>
                  <a:pt x="14803" y="10109"/>
                </a:cubicBezTo>
                <a:lnTo>
                  <a:pt x="14814" y="10097"/>
                </a:lnTo>
                <a:cubicBezTo>
                  <a:pt x="15213" y="10097"/>
                  <a:pt x="15601" y="10017"/>
                  <a:pt x="15989" y="9880"/>
                </a:cubicBezTo>
                <a:cubicBezTo>
                  <a:pt x="17210" y="9447"/>
                  <a:pt x="17987" y="8522"/>
                  <a:pt x="17758" y="7780"/>
                </a:cubicBezTo>
                <a:cubicBezTo>
                  <a:pt x="17678" y="7518"/>
                  <a:pt x="17484" y="7313"/>
                  <a:pt x="17233" y="7198"/>
                </a:cubicBezTo>
                <a:cubicBezTo>
                  <a:pt x="16982" y="7070"/>
                  <a:pt x="16668" y="7004"/>
                  <a:pt x="16320" y="7004"/>
                </a:cubicBezTo>
                <a:close/>
                <a:moveTo>
                  <a:pt x="5581" y="9845"/>
                </a:moveTo>
                <a:cubicBezTo>
                  <a:pt x="5593" y="9845"/>
                  <a:pt x="5604" y="9845"/>
                  <a:pt x="5616" y="9846"/>
                </a:cubicBezTo>
                <a:lnTo>
                  <a:pt x="5627" y="9846"/>
                </a:lnTo>
                <a:cubicBezTo>
                  <a:pt x="5833" y="9857"/>
                  <a:pt x="6038" y="9915"/>
                  <a:pt x="6221" y="10029"/>
                </a:cubicBezTo>
                <a:cubicBezTo>
                  <a:pt x="6437" y="10154"/>
                  <a:pt x="6597" y="10337"/>
                  <a:pt x="6700" y="10554"/>
                </a:cubicBezTo>
                <a:cubicBezTo>
                  <a:pt x="6882" y="10885"/>
                  <a:pt x="6643" y="11284"/>
                  <a:pt x="6278" y="11284"/>
                </a:cubicBezTo>
                <a:cubicBezTo>
                  <a:pt x="6257" y="11285"/>
                  <a:pt x="6236" y="11285"/>
                  <a:pt x="6215" y="11285"/>
                </a:cubicBezTo>
                <a:cubicBezTo>
                  <a:pt x="5987" y="11285"/>
                  <a:pt x="5770" y="11228"/>
                  <a:pt x="5581" y="11113"/>
                </a:cubicBezTo>
                <a:cubicBezTo>
                  <a:pt x="5365" y="10987"/>
                  <a:pt x="5205" y="10805"/>
                  <a:pt x="5102" y="10576"/>
                </a:cubicBezTo>
                <a:cubicBezTo>
                  <a:pt x="5022" y="10428"/>
                  <a:pt x="5022" y="10245"/>
                  <a:pt x="5102" y="10086"/>
                </a:cubicBezTo>
                <a:cubicBezTo>
                  <a:pt x="5210" y="9935"/>
                  <a:pt x="5389" y="9845"/>
                  <a:pt x="5581" y="9845"/>
                </a:cubicBezTo>
                <a:close/>
                <a:moveTo>
                  <a:pt x="5624" y="9412"/>
                </a:moveTo>
                <a:cubicBezTo>
                  <a:pt x="5244" y="9412"/>
                  <a:pt x="4905" y="9565"/>
                  <a:pt x="4726" y="9857"/>
                </a:cubicBezTo>
                <a:cubicBezTo>
                  <a:pt x="4566" y="10131"/>
                  <a:pt x="4554" y="10462"/>
                  <a:pt x="4691" y="10748"/>
                </a:cubicBezTo>
                <a:cubicBezTo>
                  <a:pt x="4828" y="11056"/>
                  <a:pt x="5056" y="11318"/>
                  <a:pt x="5353" y="11489"/>
                </a:cubicBezTo>
                <a:cubicBezTo>
                  <a:pt x="5604" y="11638"/>
                  <a:pt x="5890" y="11729"/>
                  <a:pt x="6186" y="11729"/>
                </a:cubicBezTo>
                <a:cubicBezTo>
                  <a:pt x="6232" y="11729"/>
                  <a:pt x="6266" y="11729"/>
                  <a:pt x="6312" y="11718"/>
                </a:cubicBezTo>
                <a:cubicBezTo>
                  <a:pt x="6985" y="11706"/>
                  <a:pt x="7419" y="10987"/>
                  <a:pt x="7111" y="10382"/>
                </a:cubicBezTo>
                <a:cubicBezTo>
                  <a:pt x="6974" y="10074"/>
                  <a:pt x="6746" y="9823"/>
                  <a:pt x="6460" y="9652"/>
                </a:cubicBezTo>
                <a:cubicBezTo>
                  <a:pt x="6189" y="9490"/>
                  <a:pt x="5896" y="9412"/>
                  <a:pt x="5624" y="9412"/>
                </a:cubicBezTo>
                <a:close/>
                <a:moveTo>
                  <a:pt x="17780" y="447"/>
                </a:moveTo>
                <a:cubicBezTo>
                  <a:pt x="17819" y="447"/>
                  <a:pt x="17857" y="450"/>
                  <a:pt x="17895" y="454"/>
                </a:cubicBezTo>
                <a:cubicBezTo>
                  <a:pt x="20372" y="705"/>
                  <a:pt x="26306" y="8305"/>
                  <a:pt x="26146" y="11010"/>
                </a:cubicBezTo>
                <a:cubicBezTo>
                  <a:pt x="26101" y="11740"/>
                  <a:pt x="25918" y="12231"/>
                  <a:pt x="25576" y="12505"/>
                </a:cubicBezTo>
                <a:cubicBezTo>
                  <a:pt x="25284" y="12734"/>
                  <a:pt x="24874" y="12818"/>
                  <a:pt x="24370" y="12818"/>
                </a:cubicBezTo>
                <a:cubicBezTo>
                  <a:pt x="23769" y="12818"/>
                  <a:pt x="23034" y="12699"/>
                  <a:pt x="22209" y="12562"/>
                </a:cubicBezTo>
                <a:cubicBezTo>
                  <a:pt x="21125" y="12391"/>
                  <a:pt x="19904" y="12186"/>
                  <a:pt x="18580" y="12186"/>
                </a:cubicBezTo>
                <a:cubicBezTo>
                  <a:pt x="17245" y="12186"/>
                  <a:pt x="16001" y="12391"/>
                  <a:pt x="14894" y="12562"/>
                </a:cubicBezTo>
                <a:cubicBezTo>
                  <a:pt x="14050" y="12699"/>
                  <a:pt x="13300" y="12818"/>
                  <a:pt x="12702" y="12818"/>
                </a:cubicBezTo>
                <a:cubicBezTo>
                  <a:pt x="12200" y="12818"/>
                  <a:pt x="11805" y="12734"/>
                  <a:pt x="11550" y="12505"/>
                </a:cubicBezTo>
                <a:cubicBezTo>
                  <a:pt x="11253" y="12231"/>
                  <a:pt x="11128" y="11752"/>
                  <a:pt x="11173" y="11044"/>
                </a:cubicBezTo>
                <a:cubicBezTo>
                  <a:pt x="11276" y="9435"/>
                  <a:pt x="12497" y="8157"/>
                  <a:pt x="13775" y="6799"/>
                </a:cubicBezTo>
                <a:cubicBezTo>
                  <a:pt x="15179" y="5304"/>
                  <a:pt x="16777" y="3626"/>
                  <a:pt x="17119" y="1241"/>
                </a:cubicBezTo>
                <a:lnTo>
                  <a:pt x="17119" y="1241"/>
                </a:lnTo>
                <a:lnTo>
                  <a:pt x="17108" y="1253"/>
                </a:lnTo>
                <a:cubicBezTo>
                  <a:pt x="17208" y="582"/>
                  <a:pt x="17501" y="447"/>
                  <a:pt x="17780" y="447"/>
                </a:cubicBezTo>
                <a:close/>
                <a:moveTo>
                  <a:pt x="8343" y="12676"/>
                </a:moveTo>
                <a:cubicBezTo>
                  <a:pt x="8788" y="12699"/>
                  <a:pt x="9165" y="12962"/>
                  <a:pt x="9142" y="13247"/>
                </a:cubicBezTo>
                <a:cubicBezTo>
                  <a:pt x="9131" y="13519"/>
                  <a:pt x="8767" y="13739"/>
                  <a:pt x="8348" y="13739"/>
                </a:cubicBezTo>
                <a:cubicBezTo>
                  <a:pt x="8327" y="13739"/>
                  <a:pt x="8307" y="13739"/>
                  <a:pt x="8286" y="13738"/>
                </a:cubicBezTo>
                <a:cubicBezTo>
                  <a:pt x="7841" y="13703"/>
                  <a:pt x="7476" y="13429"/>
                  <a:pt x="7487" y="13167"/>
                </a:cubicBezTo>
                <a:cubicBezTo>
                  <a:pt x="7499" y="12893"/>
                  <a:pt x="7864" y="12676"/>
                  <a:pt x="8275" y="12676"/>
                </a:cubicBezTo>
                <a:close/>
                <a:moveTo>
                  <a:pt x="8256" y="12239"/>
                </a:moveTo>
                <a:cubicBezTo>
                  <a:pt x="7599" y="12239"/>
                  <a:pt x="7075" y="12625"/>
                  <a:pt x="7054" y="13144"/>
                </a:cubicBezTo>
                <a:cubicBezTo>
                  <a:pt x="7019" y="13681"/>
                  <a:pt x="7556" y="14137"/>
                  <a:pt x="8263" y="14171"/>
                </a:cubicBezTo>
                <a:lnTo>
                  <a:pt x="8366" y="14171"/>
                </a:lnTo>
                <a:cubicBezTo>
                  <a:pt x="9028" y="14171"/>
                  <a:pt x="9553" y="13783"/>
                  <a:pt x="9587" y="13281"/>
                </a:cubicBezTo>
                <a:cubicBezTo>
                  <a:pt x="9610" y="12733"/>
                  <a:pt x="9074" y="12277"/>
                  <a:pt x="8366" y="12243"/>
                </a:cubicBezTo>
                <a:cubicBezTo>
                  <a:pt x="8329" y="12240"/>
                  <a:pt x="8293" y="12239"/>
                  <a:pt x="8256" y="12239"/>
                </a:cubicBezTo>
                <a:close/>
                <a:moveTo>
                  <a:pt x="4140" y="13311"/>
                </a:moveTo>
                <a:cubicBezTo>
                  <a:pt x="4286" y="13311"/>
                  <a:pt x="4420" y="13378"/>
                  <a:pt x="4520" y="13498"/>
                </a:cubicBezTo>
                <a:cubicBezTo>
                  <a:pt x="4680" y="13738"/>
                  <a:pt x="4429" y="14297"/>
                  <a:pt x="3813" y="14696"/>
                </a:cubicBezTo>
                <a:cubicBezTo>
                  <a:pt x="3474" y="14915"/>
                  <a:pt x="3136" y="15011"/>
                  <a:pt x="2873" y="15011"/>
                </a:cubicBezTo>
                <a:cubicBezTo>
                  <a:pt x="2657" y="15011"/>
                  <a:pt x="2492" y="14946"/>
                  <a:pt x="2420" y="14833"/>
                </a:cubicBezTo>
                <a:cubicBezTo>
                  <a:pt x="2261" y="14582"/>
                  <a:pt x="2512" y="14034"/>
                  <a:pt x="3139" y="13635"/>
                </a:cubicBezTo>
                <a:cubicBezTo>
                  <a:pt x="3402" y="13452"/>
                  <a:pt x="3710" y="13350"/>
                  <a:pt x="4018" y="13315"/>
                </a:cubicBezTo>
                <a:lnTo>
                  <a:pt x="4075" y="13315"/>
                </a:lnTo>
                <a:cubicBezTo>
                  <a:pt x="4097" y="13312"/>
                  <a:pt x="4118" y="13311"/>
                  <a:pt x="4140" y="13311"/>
                </a:cubicBezTo>
                <a:close/>
                <a:moveTo>
                  <a:pt x="18557" y="13007"/>
                </a:moveTo>
                <a:cubicBezTo>
                  <a:pt x="19493" y="13019"/>
                  <a:pt x="20429" y="13098"/>
                  <a:pt x="21353" y="13258"/>
                </a:cubicBezTo>
                <a:cubicBezTo>
                  <a:pt x="21787" y="13783"/>
                  <a:pt x="22026" y="14399"/>
                  <a:pt x="21992" y="14890"/>
                </a:cubicBezTo>
                <a:cubicBezTo>
                  <a:pt x="21981" y="15016"/>
                  <a:pt x="21958" y="15164"/>
                  <a:pt x="21889" y="15210"/>
                </a:cubicBezTo>
                <a:cubicBezTo>
                  <a:pt x="21859" y="15228"/>
                  <a:pt x="21816" y="15237"/>
                  <a:pt x="21762" y="15237"/>
                </a:cubicBezTo>
                <a:cubicBezTo>
                  <a:pt x="21555" y="15237"/>
                  <a:pt x="21194" y="15113"/>
                  <a:pt x="20840" y="15004"/>
                </a:cubicBezTo>
                <a:cubicBezTo>
                  <a:pt x="20223" y="14787"/>
                  <a:pt x="19447" y="14525"/>
                  <a:pt x="18580" y="14525"/>
                </a:cubicBezTo>
                <a:cubicBezTo>
                  <a:pt x="17701" y="14525"/>
                  <a:pt x="16902" y="14787"/>
                  <a:pt x="16252" y="15004"/>
                </a:cubicBezTo>
                <a:cubicBezTo>
                  <a:pt x="15902" y="15112"/>
                  <a:pt x="15523" y="15241"/>
                  <a:pt x="15317" y="15241"/>
                </a:cubicBezTo>
                <a:cubicBezTo>
                  <a:pt x="15261" y="15241"/>
                  <a:pt x="15217" y="15232"/>
                  <a:pt x="15191" y="15210"/>
                </a:cubicBezTo>
                <a:cubicBezTo>
                  <a:pt x="15168" y="15198"/>
                  <a:pt x="15122" y="15153"/>
                  <a:pt x="15133" y="14924"/>
                </a:cubicBezTo>
                <a:cubicBezTo>
                  <a:pt x="15168" y="14399"/>
                  <a:pt x="15510" y="13760"/>
                  <a:pt x="16046" y="13213"/>
                </a:cubicBezTo>
                <a:cubicBezTo>
                  <a:pt x="16868" y="13087"/>
                  <a:pt x="17713" y="13019"/>
                  <a:pt x="18557" y="13007"/>
                </a:cubicBezTo>
                <a:close/>
                <a:moveTo>
                  <a:pt x="4091" y="12879"/>
                </a:moveTo>
                <a:cubicBezTo>
                  <a:pt x="4064" y="12879"/>
                  <a:pt x="4035" y="12880"/>
                  <a:pt x="4007" y="12882"/>
                </a:cubicBezTo>
                <a:cubicBezTo>
                  <a:pt x="3607" y="12904"/>
                  <a:pt x="3219" y="13041"/>
                  <a:pt x="2888" y="13258"/>
                </a:cubicBezTo>
                <a:cubicBezTo>
                  <a:pt x="2089" y="13772"/>
                  <a:pt x="1713" y="14571"/>
                  <a:pt x="2044" y="15073"/>
                </a:cubicBezTo>
                <a:cubicBezTo>
                  <a:pt x="2203" y="15324"/>
                  <a:pt x="2500" y="15449"/>
                  <a:pt x="2854" y="15449"/>
                </a:cubicBezTo>
                <a:cubicBezTo>
                  <a:pt x="3276" y="15438"/>
                  <a:pt x="3687" y="15301"/>
                  <a:pt x="4041" y="15073"/>
                </a:cubicBezTo>
                <a:cubicBezTo>
                  <a:pt x="4840" y="14559"/>
                  <a:pt x="5205" y="13760"/>
                  <a:pt x="4885" y="13258"/>
                </a:cubicBezTo>
                <a:cubicBezTo>
                  <a:pt x="4726" y="13015"/>
                  <a:pt x="4450" y="12879"/>
                  <a:pt x="4091" y="12879"/>
                </a:cubicBezTo>
                <a:close/>
                <a:moveTo>
                  <a:pt x="5313" y="8571"/>
                </a:moveTo>
                <a:cubicBezTo>
                  <a:pt x="5477" y="8571"/>
                  <a:pt x="5651" y="8593"/>
                  <a:pt x="5833" y="8636"/>
                </a:cubicBezTo>
                <a:cubicBezTo>
                  <a:pt x="8046" y="9138"/>
                  <a:pt x="10865" y="12551"/>
                  <a:pt x="11242" y="14251"/>
                </a:cubicBezTo>
                <a:cubicBezTo>
                  <a:pt x="11345" y="14742"/>
                  <a:pt x="11322" y="15073"/>
                  <a:pt x="11151" y="15301"/>
                </a:cubicBezTo>
                <a:cubicBezTo>
                  <a:pt x="10831" y="15723"/>
                  <a:pt x="9964" y="15769"/>
                  <a:pt x="8868" y="15837"/>
                </a:cubicBezTo>
                <a:cubicBezTo>
                  <a:pt x="7989" y="15860"/>
                  <a:pt x="7122" y="15963"/>
                  <a:pt x="6266" y="16134"/>
                </a:cubicBezTo>
                <a:cubicBezTo>
                  <a:pt x="5410" y="16340"/>
                  <a:pt x="4577" y="16613"/>
                  <a:pt x="3767" y="16956"/>
                </a:cubicBezTo>
                <a:cubicBezTo>
                  <a:pt x="3000" y="17266"/>
                  <a:pt x="2351" y="17524"/>
                  <a:pt x="1877" y="17524"/>
                </a:cubicBezTo>
                <a:cubicBezTo>
                  <a:pt x="1723" y="17524"/>
                  <a:pt x="1588" y="17497"/>
                  <a:pt x="1473" y="17435"/>
                </a:cubicBezTo>
                <a:cubicBezTo>
                  <a:pt x="1233" y="17298"/>
                  <a:pt x="1062" y="17001"/>
                  <a:pt x="960" y="16522"/>
                </a:cubicBezTo>
                <a:cubicBezTo>
                  <a:pt x="435" y="14183"/>
                  <a:pt x="2112" y="11626"/>
                  <a:pt x="4007" y="9218"/>
                </a:cubicBezTo>
                <a:cubicBezTo>
                  <a:pt x="4346" y="8792"/>
                  <a:pt x="4785" y="8571"/>
                  <a:pt x="5313" y="8571"/>
                </a:cubicBezTo>
                <a:close/>
                <a:moveTo>
                  <a:pt x="8389" y="16568"/>
                </a:moveTo>
                <a:cubicBezTo>
                  <a:pt x="8765" y="16864"/>
                  <a:pt x="9039" y="17218"/>
                  <a:pt x="9119" y="17549"/>
                </a:cubicBezTo>
                <a:cubicBezTo>
                  <a:pt x="9142" y="17686"/>
                  <a:pt x="9119" y="17720"/>
                  <a:pt x="9119" y="17720"/>
                </a:cubicBezTo>
                <a:cubicBezTo>
                  <a:pt x="9097" y="17747"/>
                  <a:pt x="9024" y="17757"/>
                  <a:pt x="8927" y="17757"/>
                </a:cubicBezTo>
                <a:cubicBezTo>
                  <a:pt x="8777" y="17757"/>
                  <a:pt x="8571" y="17734"/>
                  <a:pt x="8412" y="17720"/>
                </a:cubicBezTo>
                <a:cubicBezTo>
                  <a:pt x="8151" y="17670"/>
                  <a:pt x="7889" y="17646"/>
                  <a:pt x="7628" y="17646"/>
                </a:cubicBezTo>
                <a:cubicBezTo>
                  <a:pt x="6757" y="17646"/>
                  <a:pt x="5902" y="17919"/>
                  <a:pt x="5182" y="18428"/>
                </a:cubicBezTo>
                <a:cubicBezTo>
                  <a:pt x="4971" y="18555"/>
                  <a:pt x="4672" y="18740"/>
                  <a:pt x="4556" y="18740"/>
                </a:cubicBezTo>
                <a:cubicBezTo>
                  <a:pt x="4547" y="18740"/>
                  <a:pt x="4538" y="18739"/>
                  <a:pt x="4532" y="18736"/>
                </a:cubicBezTo>
                <a:cubicBezTo>
                  <a:pt x="4532" y="18736"/>
                  <a:pt x="4497" y="18713"/>
                  <a:pt x="4474" y="18588"/>
                </a:cubicBezTo>
                <a:cubicBezTo>
                  <a:pt x="4395" y="18234"/>
                  <a:pt x="4497" y="17777"/>
                  <a:pt x="4748" y="17344"/>
                </a:cubicBezTo>
                <a:cubicBezTo>
                  <a:pt x="5285" y="17127"/>
                  <a:pt x="5844" y="16956"/>
                  <a:pt x="6415" y="16830"/>
                </a:cubicBezTo>
                <a:cubicBezTo>
                  <a:pt x="7065" y="16693"/>
                  <a:pt x="7727" y="16602"/>
                  <a:pt x="8389" y="16568"/>
                </a:cubicBezTo>
                <a:close/>
                <a:moveTo>
                  <a:pt x="18546" y="15392"/>
                </a:moveTo>
                <a:cubicBezTo>
                  <a:pt x="19128" y="15404"/>
                  <a:pt x="19710" y="15506"/>
                  <a:pt x="20258" y="15700"/>
                </a:cubicBezTo>
                <a:cubicBezTo>
                  <a:pt x="20497" y="16956"/>
                  <a:pt x="20566" y="18234"/>
                  <a:pt x="20474" y="19512"/>
                </a:cubicBezTo>
                <a:cubicBezTo>
                  <a:pt x="20295" y="22491"/>
                  <a:pt x="19602" y="22722"/>
                  <a:pt x="18555" y="22722"/>
                </a:cubicBezTo>
                <a:cubicBezTo>
                  <a:pt x="18467" y="22722"/>
                  <a:pt x="18376" y="22721"/>
                  <a:pt x="18283" y="22719"/>
                </a:cubicBezTo>
                <a:lnTo>
                  <a:pt x="17861" y="22719"/>
                </a:lnTo>
                <a:cubicBezTo>
                  <a:pt x="17768" y="22721"/>
                  <a:pt x="17679" y="22722"/>
                  <a:pt x="17593" y="22722"/>
                </a:cubicBezTo>
                <a:cubicBezTo>
                  <a:pt x="17138" y="22722"/>
                  <a:pt x="16773" y="22680"/>
                  <a:pt x="16514" y="22411"/>
                </a:cubicBezTo>
                <a:cubicBezTo>
                  <a:pt x="16126" y="22011"/>
                  <a:pt x="15989" y="21064"/>
                  <a:pt x="16092" y="19535"/>
                </a:cubicBezTo>
                <a:cubicBezTo>
                  <a:pt x="16161" y="18234"/>
                  <a:pt x="16389" y="16944"/>
                  <a:pt x="16777" y="15700"/>
                </a:cubicBezTo>
                <a:lnTo>
                  <a:pt x="16777" y="15712"/>
                </a:lnTo>
                <a:cubicBezTo>
                  <a:pt x="17347" y="15518"/>
                  <a:pt x="17941" y="15404"/>
                  <a:pt x="18546" y="15392"/>
                </a:cubicBezTo>
                <a:close/>
                <a:moveTo>
                  <a:pt x="17789" y="0"/>
                </a:moveTo>
                <a:cubicBezTo>
                  <a:pt x="17377" y="0"/>
                  <a:pt x="16815" y="195"/>
                  <a:pt x="16674" y="1184"/>
                </a:cubicBezTo>
                <a:cubicBezTo>
                  <a:pt x="16355" y="3421"/>
                  <a:pt x="14882" y="4984"/>
                  <a:pt x="13456" y="6491"/>
                </a:cubicBezTo>
                <a:cubicBezTo>
                  <a:pt x="12109" y="7906"/>
                  <a:pt x="10842" y="9253"/>
                  <a:pt x="10740" y="11010"/>
                </a:cubicBezTo>
                <a:cubicBezTo>
                  <a:pt x="10683" y="11866"/>
                  <a:pt x="10854" y="12471"/>
                  <a:pt x="11253" y="12825"/>
                </a:cubicBezTo>
                <a:cubicBezTo>
                  <a:pt x="11606" y="13149"/>
                  <a:pt x="12105" y="13263"/>
                  <a:pt x="12719" y="13263"/>
                </a:cubicBezTo>
                <a:cubicBezTo>
                  <a:pt x="13357" y="13263"/>
                  <a:pt x="14119" y="13141"/>
                  <a:pt x="14974" y="13007"/>
                </a:cubicBezTo>
                <a:lnTo>
                  <a:pt x="15750" y="12882"/>
                </a:lnTo>
                <a:lnTo>
                  <a:pt x="15750" y="12882"/>
                </a:lnTo>
                <a:cubicBezTo>
                  <a:pt x="15133" y="13509"/>
                  <a:pt x="14734" y="14263"/>
                  <a:pt x="14700" y="14902"/>
                </a:cubicBezTo>
                <a:cubicBezTo>
                  <a:pt x="14677" y="15221"/>
                  <a:pt x="14745" y="15438"/>
                  <a:pt x="14917" y="15575"/>
                </a:cubicBezTo>
                <a:cubicBezTo>
                  <a:pt x="15023" y="15654"/>
                  <a:pt x="15151" y="15686"/>
                  <a:pt x="15301" y="15686"/>
                </a:cubicBezTo>
                <a:cubicBezTo>
                  <a:pt x="15585" y="15686"/>
                  <a:pt x="15948" y="15569"/>
                  <a:pt x="16389" y="15427"/>
                </a:cubicBezTo>
                <a:lnTo>
                  <a:pt x="16412" y="15415"/>
                </a:lnTo>
                <a:lnTo>
                  <a:pt x="16412" y="15415"/>
                </a:lnTo>
                <a:cubicBezTo>
                  <a:pt x="16412" y="15427"/>
                  <a:pt x="16400" y="15438"/>
                  <a:pt x="16400" y="15461"/>
                </a:cubicBezTo>
                <a:cubicBezTo>
                  <a:pt x="15967" y="16762"/>
                  <a:pt x="15715" y="18131"/>
                  <a:pt x="15647" y="19512"/>
                </a:cubicBezTo>
                <a:cubicBezTo>
                  <a:pt x="15533" y="21224"/>
                  <a:pt x="15704" y="22205"/>
                  <a:pt x="16195" y="22719"/>
                </a:cubicBezTo>
                <a:cubicBezTo>
                  <a:pt x="16583" y="23130"/>
                  <a:pt x="17096" y="23164"/>
                  <a:pt x="17656" y="23164"/>
                </a:cubicBezTo>
                <a:lnTo>
                  <a:pt x="18283" y="23164"/>
                </a:lnTo>
                <a:cubicBezTo>
                  <a:pt x="18337" y="23165"/>
                  <a:pt x="18391" y="23165"/>
                  <a:pt x="18443" y="23165"/>
                </a:cubicBezTo>
                <a:cubicBezTo>
                  <a:pt x="19844" y="23165"/>
                  <a:pt x="20710" y="22824"/>
                  <a:pt x="20919" y="19535"/>
                </a:cubicBezTo>
                <a:cubicBezTo>
                  <a:pt x="21011" y="18177"/>
                  <a:pt x="20931" y="16819"/>
                  <a:pt x="20668" y="15484"/>
                </a:cubicBezTo>
                <a:cubicBezTo>
                  <a:pt x="20657" y="15449"/>
                  <a:pt x="20646" y="15427"/>
                  <a:pt x="20634" y="15404"/>
                </a:cubicBezTo>
                <a:lnTo>
                  <a:pt x="20634" y="15404"/>
                </a:lnTo>
                <a:lnTo>
                  <a:pt x="20703" y="15427"/>
                </a:lnTo>
                <a:cubicBezTo>
                  <a:pt x="21127" y="15571"/>
                  <a:pt x="21476" y="15689"/>
                  <a:pt x="21760" y="15689"/>
                </a:cubicBezTo>
                <a:cubicBezTo>
                  <a:pt x="21903" y="15689"/>
                  <a:pt x="22029" y="15659"/>
                  <a:pt x="22141" y="15586"/>
                </a:cubicBezTo>
                <a:cubicBezTo>
                  <a:pt x="22323" y="15461"/>
                  <a:pt x="22414" y="15244"/>
                  <a:pt x="22437" y="14936"/>
                </a:cubicBezTo>
                <a:cubicBezTo>
                  <a:pt x="22472" y="14285"/>
                  <a:pt x="22186" y="13555"/>
                  <a:pt x="21650" y="12927"/>
                </a:cubicBezTo>
                <a:lnTo>
                  <a:pt x="21650" y="12927"/>
                </a:lnTo>
                <a:lnTo>
                  <a:pt x="22141" y="12996"/>
                </a:lnTo>
                <a:cubicBezTo>
                  <a:pt x="22982" y="13137"/>
                  <a:pt x="23732" y="13260"/>
                  <a:pt x="24370" y="13260"/>
                </a:cubicBezTo>
                <a:cubicBezTo>
                  <a:pt x="24969" y="13260"/>
                  <a:pt x="25468" y="13151"/>
                  <a:pt x="25850" y="12847"/>
                </a:cubicBezTo>
                <a:cubicBezTo>
                  <a:pt x="26295" y="12494"/>
                  <a:pt x="26534" y="11900"/>
                  <a:pt x="26591" y="11044"/>
                </a:cubicBezTo>
                <a:cubicBezTo>
                  <a:pt x="26774" y="8123"/>
                  <a:pt x="20623" y="283"/>
                  <a:pt x="17941" y="9"/>
                </a:cubicBezTo>
                <a:cubicBezTo>
                  <a:pt x="17894" y="4"/>
                  <a:pt x="17843" y="0"/>
                  <a:pt x="17789" y="0"/>
                </a:cubicBezTo>
                <a:close/>
                <a:moveTo>
                  <a:pt x="7617" y="18383"/>
                </a:moveTo>
                <a:cubicBezTo>
                  <a:pt x="7775" y="18383"/>
                  <a:pt x="7934" y="18394"/>
                  <a:pt x="8092" y="18417"/>
                </a:cubicBezTo>
                <a:cubicBezTo>
                  <a:pt x="8492" y="19215"/>
                  <a:pt x="8788" y="20071"/>
                  <a:pt x="8971" y="20950"/>
                </a:cubicBezTo>
                <a:cubicBezTo>
                  <a:pt x="9222" y="22125"/>
                  <a:pt x="9222" y="22844"/>
                  <a:pt x="8971" y="23164"/>
                </a:cubicBezTo>
                <a:cubicBezTo>
                  <a:pt x="8788" y="23392"/>
                  <a:pt x="8480" y="23438"/>
                  <a:pt x="8035" y="23438"/>
                </a:cubicBezTo>
                <a:cubicBezTo>
                  <a:pt x="7396" y="23438"/>
                  <a:pt x="6597" y="23221"/>
                  <a:pt x="6038" y="21578"/>
                </a:cubicBezTo>
                <a:cubicBezTo>
                  <a:pt x="5718" y="20653"/>
                  <a:pt x="5730" y="19729"/>
                  <a:pt x="5764" y="18919"/>
                </a:cubicBezTo>
                <a:lnTo>
                  <a:pt x="5775" y="18919"/>
                </a:lnTo>
                <a:cubicBezTo>
                  <a:pt x="6327" y="18570"/>
                  <a:pt x="6966" y="18383"/>
                  <a:pt x="7617" y="18383"/>
                </a:cubicBezTo>
                <a:close/>
                <a:moveTo>
                  <a:pt x="5306" y="8129"/>
                </a:moveTo>
                <a:cubicBezTo>
                  <a:pt x="4640" y="8129"/>
                  <a:pt x="4075" y="8408"/>
                  <a:pt x="3653" y="8944"/>
                </a:cubicBezTo>
                <a:cubicBezTo>
                  <a:pt x="1393" y="11832"/>
                  <a:pt x="1" y="14240"/>
                  <a:pt x="526" y="16613"/>
                </a:cubicBezTo>
                <a:cubicBezTo>
                  <a:pt x="663" y="17230"/>
                  <a:pt x="902" y="17629"/>
                  <a:pt x="1268" y="17823"/>
                </a:cubicBezTo>
                <a:cubicBezTo>
                  <a:pt x="1450" y="17919"/>
                  <a:pt x="1651" y="17960"/>
                  <a:pt x="1870" y="17960"/>
                </a:cubicBezTo>
                <a:cubicBezTo>
                  <a:pt x="2434" y="17960"/>
                  <a:pt x="3121" y="17687"/>
                  <a:pt x="3927" y="17367"/>
                </a:cubicBezTo>
                <a:lnTo>
                  <a:pt x="4303" y="17230"/>
                </a:lnTo>
                <a:lnTo>
                  <a:pt x="4303" y="17230"/>
                </a:lnTo>
                <a:cubicBezTo>
                  <a:pt x="4041" y="17732"/>
                  <a:pt x="3950" y="18257"/>
                  <a:pt x="4041" y="18679"/>
                </a:cubicBezTo>
                <a:cubicBezTo>
                  <a:pt x="4064" y="18884"/>
                  <a:pt x="4178" y="19056"/>
                  <a:pt x="4360" y="19147"/>
                </a:cubicBezTo>
                <a:cubicBezTo>
                  <a:pt x="4422" y="19173"/>
                  <a:pt x="4486" y="19185"/>
                  <a:pt x="4551" y="19185"/>
                </a:cubicBezTo>
                <a:cubicBezTo>
                  <a:pt x="4774" y="19185"/>
                  <a:pt x="5021" y="19047"/>
                  <a:pt x="5330" y="18862"/>
                </a:cubicBezTo>
                <a:lnTo>
                  <a:pt x="5330" y="18862"/>
                </a:lnTo>
                <a:cubicBezTo>
                  <a:pt x="5285" y="19718"/>
                  <a:pt x="5273" y="20722"/>
                  <a:pt x="5616" y="21715"/>
                </a:cubicBezTo>
                <a:cubicBezTo>
                  <a:pt x="6118" y="23187"/>
                  <a:pt x="6882" y="23872"/>
                  <a:pt x="8024" y="23872"/>
                </a:cubicBezTo>
                <a:cubicBezTo>
                  <a:pt x="8480" y="23872"/>
                  <a:pt x="8994" y="23837"/>
                  <a:pt x="9302" y="23449"/>
                </a:cubicBezTo>
                <a:cubicBezTo>
                  <a:pt x="9667" y="23004"/>
                  <a:pt x="9690" y="22205"/>
                  <a:pt x="9393" y="20859"/>
                </a:cubicBezTo>
                <a:cubicBezTo>
                  <a:pt x="9199" y="19923"/>
                  <a:pt x="8880" y="19021"/>
                  <a:pt x="8457" y="18177"/>
                </a:cubicBezTo>
                <a:lnTo>
                  <a:pt x="8457" y="18177"/>
                </a:lnTo>
                <a:cubicBezTo>
                  <a:pt x="8621" y="18193"/>
                  <a:pt x="8770" y="18207"/>
                  <a:pt x="8902" y="18207"/>
                </a:cubicBezTo>
                <a:cubicBezTo>
                  <a:pt x="9140" y="18207"/>
                  <a:pt x="9326" y="18164"/>
                  <a:pt x="9450" y="18017"/>
                </a:cubicBezTo>
                <a:cubicBezTo>
                  <a:pt x="9576" y="17869"/>
                  <a:pt x="9610" y="17652"/>
                  <a:pt x="9541" y="17469"/>
                </a:cubicBezTo>
                <a:cubicBezTo>
                  <a:pt x="9416" y="16990"/>
                  <a:pt x="9119" y="16579"/>
                  <a:pt x="8731" y="16294"/>
                </a:cubicBezTo>
                <a:lnTo>
                  <a:pt x="8891" y="16282"/>
                </a:lnTo>
                <a:cubicBezTo>
                  <a:pt x="10101" y="16203"/>
                  <a:pt x="11059" y="16157"/>
                  <a:pt x="11504" y="15564"/>
                </a:cubicBezTo>
                <a:cubicBezTo>
                  <a:pt x="11755" y="15233"/>
                  <a:pt x="11801" y="14776"/>
                  <a:pt x="11664" y="14160"/>
                </a:cubicBezTo>
                <a:cubicBezTo>
                  <a:pt x="11265" y="12311"/>
                  <a:pt x="8332" y="8750"/>
                  <a:pt x="5924" y="8203"/>
                </a:cubicBezTo>
                <a:cubicBezTo>
                  <a:pt x="5710" y="8153"/>
                  <a:pt x="5504" y="8129"/>
                  <a:pt x="5306" y="812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14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14"/>
          <p:cNvSpPr txBox="1">
            <a:spLocks noGrp="1"/>
          </p:cNvSpPr>
          <p:nvPr>
            <p:ph type="title"/>
          </p:nvPr>
        </p:nvSpPr>
        <p:spPr>
          <a:xfrm>
            <a:off x="721050" y="4064113"/>
            <a:ext cx="5460900" cy="445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18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61" name="Google Shape;361;p14"/>
          <p:cNvSpPr txBox="1">
            <a:spLocks noGrp="1"/>
          </p:cNvSpPr>
          <p:nvPr>
            <p:ph type="subTitle" idx="1"/>
          </p:nvPr>
        </p:nvSpPr>
        <p:spPr>
          <a:xfrm>
            <a:off x="721050" y="634175"/>
            <a:ext cx="5460900" cy="28713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362" name="Google Shape;362;p14"/>
          <p:cNvGrpSpPr/>
          <p:nvPr/>
        </p:nvGrpSpPr>
        <p:grpSpPr>
          <a:xfrm rot="8611151">
            <a:off x="6359988" y="-301044"/>
            <a:ext cx="279276" cy="982597"/>
            <a:chOff x="5585575" y="3597491"/>
            <a:chExt cx="299126" cy="1052435"/>
          </a:xfrm>
        </p:grpSpPr>
        <p:sp>
          <p:nvSpPr>
            <p:cNvPr id="363" name="Google Shape;363;p14"/>
            <p:cNvSpPr/>
            <p:nvPr/>
          </p:nvSpPr>
          <p:spPr>
            <a:xfrm>
              <a:off x="5585575" y="3938364"/>
              <a:ext cx="299126" cy="711562"/>
            </a:xfrm>
            <a:custGeom>
              <a:avLst/>
              <a:gdLst/>
              <a:ahLst/>
              <a:cxnLst/>
              <a:rect l="l" t="t" r="r" b="b"/>
              <a:pathLst>
                <a:path w="6993" h="16635" extrusionOk="0">
                  <a:moveTo>
                    <a:pt x="4755" y="454"/>
                  </a:moveTo>
                  <a:cubicBezTo>
                    <a:pt x="4812" y="511"/>
                    <a:pt x="4875" y="569"/>
                    <a:pt x="4945" y="628"/>
                  </a:cubicBezTo>
                  <a:cubicBezTo>
                    <a:pt x="5336" y="962"/>
                    <a:pt x="5989" y="1522"/>
                    <a:pt x="6371" y="3354"/>
                  </a:cubicBezTo>
                  <a:lnTo>
                    <a:pt x="6371" y="16013"/>
                  </a:lnTo>
                  <a:lnTo>
                    <a:pt x="621" y="16013"/>
                  </a:lnTo>
                  <a:lnTo>
                    <a:pt x="621" y="3352"/>
                  </a:lnTo>
                  <a:cubicBezTo>
                    <a:pt x="976" y="1530"/>
                    <a:pt x="1636" y="949"/>
                    <a:pt x="1993" y="634"/>
                  </a:cubicBezTo>
                  <a:cubicBezTo>
                    <a:pt x="2066" y="569"/>
                    <a:pt x="2129" y="513"/>
                    <a:pt x="2185" y="454"/>
                  </a:cubicBezTo>
                  <a:close/>
                  <a:moveTo>
                    <a:pt x="5178" y="1"/>
                  </a:moveTo>
                  <a:cubicBezTo>
                    <a:pt x="5121" y="76"/>
                    <a:pt x="5034" y="118"/>
                    <a:pt x="4941" y="118"/>
                  </a:cubicBezTo>
                  <a:lnTo>
                    <a:pt x="1941" y="118"/>
                  </a:lnTo>
                  <a:cubicBezTo>
                    <a:pt x="1862" y="118"/>
                    <a:pt x="1787" y="88"/>
                    <a:pt x="1731" y="31"/>
                  </a:cubicBezTo>
                  <a:cubicBezTo>
                    <a:pt x="1696" y="68"/>
                    <a:pt x="1634" y="120"/>
                    <a:pt x="1585" y="167"/>
                  </a:cubicBezTo>
                  <a:cubicBezTo>
                    <a:pt x="1168" y="531"/>
                    <a:pt x="398" y="1210"/>
                    <a:pt x="4" y="3263"/>
                  </a:cubicBezTo>
                  <a:cubicBezTo>
                    <a:pt x="2" y="3281"/>
                    <a:pt x="0" y="3301"/>
                    <a:pt x="0" y="3323"/>
                  </a:cubicBezTo>
                  <a:lnTo>
                    <a:pt x="0" y="16323"/>
                  </a:lnTo>
                  <a:cubicBezTo>
                    <a:pt x="0" y="16496"/>
                    <a:pt x="139" y="16634"/>
                    <a:pt x="309" y="16634"/>
                  </a:cubicBezTo>
                  <a:lnTo>
                    <a:pt x="6682" y="16634"/>
                  </a:lnTo>
                  <a:cubicBezTo>
                    <a:pt x="6852" y="16634"/>
                    <a:pt x="6992" y="16496"/>
                    <a:pt x="6992" y="16323"/>
                  </a:cubicBezTo>
                  <a:lnTo>
                    <a:pt x="6992" y="3323"/>
                  </a:lnTo>
                  <a:cubicBezTo>
                    <a:pt x="6992" y="3301"/>
                    <a:pt x="6990" y="3279"/>
                    <a:pt x="6984" y="3259"/>
                  </a:cubicBezTo>
                  <a:cubicBezTo>
                    <a:pt x="6565" y="1196"/>
                    <a:pt x="5773" y="519"/>
                    <a:pt x="5348" y="155"/>
                  </a:cubicBezTo>
                  <a:cubicBezTo>
                    <a:pt x="5289" y="108"/>
                    <a:pt x="5231" y="56"/>
                    <a:pt x="51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4"/>
            <p:cNvSpPr/>
            <p:nvPr/>
          </p:nvSpPr>
          <p:spPr>
            <a:xfrm>
              <a:off x="5607305" y="3597491"/>
              <a:ext cx="246085" cy="342200"/>
            </a:xfrm>
            <a:custGeom>
              <a:avLst/>
              <a:gdLst/>
              <a:ahLst/>
              <a:cxnLst/>
              <a:rect l="l" t="t" r="r" b="b"/>
              <a:pathLst>
                <a:path w="5753" h="8000" extrusionOk="0">
                  <a:moveTo>
                    <a:pt x="2877" y="618"/>
                  </a:moveTo>
                  <a:cubicBezTo>
                    <a:pt x="3463" y="618"/>
                    <a:pt x="3960" y="1047"/>
                    <a:pt x="4047" y="1627"/>
                  </a:cubicBezTo>
                  <a:cubicBezTo>
                    <a:pt x="4049" y="1647"/>
                    <a:pt x="4055" y="1664"/>
                    <a:pt x="4063" y="1684"/>
                  </a:cubicBezTo>
                  <a:cubicBezTo>
                    <a:pt x="4318" y="3358"/>
                    <a:pt x="4660" y="5036"/>
                    <a:pt x="5076" y="6678"/>
                  </a:cubicBezTo>
                  <a:cubicBezTo>
                    <a:pt x="4682" y="7036"/>
                    <a:pt x="4433" y="7277"/>
                    <a:pt x="4276" y="7465"/>
                  </a:cubicBezTo>
                  <a:lnTo>
                    <a:pt x="1576" y="7465"/>
                  </a:lnTo>
                  <a:cubicBezTo>
                    <a:pt x="1401" y="7281"/>
                    <a:pt x="1128" y="7046"/>
                    <a:pt x="677" y="6670"/>
                  </a:cubicBezTo>
                  <a:cubicBezTo>
                    <a:pt x="1093" y="5034"/>
                    <a:pt x="1435" y="3358"/>
                    <a:pt x="1692" y="1686"/>
                  </a:cubicBezTo>
                  <a:cubicBezTo>
                    <a:pt x="1698" y="1666"/>
                    <a:pt x="1704" y="1647"/>
                    <a:pt x="1706" y="1627"/>
                  </a:cubicBezTo>
                  <a:cubicBezTo>
                    <a:pt x="1793" y="1047"/>
                    <a:pt x="2292" y="618"/>
                    <a:pt x="2877" y="618"/>
                  </a:cubicBezTo>
                  <a:close/>
                  <a:moveTo>
                    <a:pt x="2879" y="1"/>
                  </a:moveTo>
                  <a:cubicBezTo>
                    <a:pt x="2013" y="1"/>
                    <a:pt x="1267" y="618"/>
                    <a:pt x="1105" y="1471"/>
                  </a:cubicBezTo>
                  <a:cubicBezTo>
                    <a:pt x="1099" y="1490"/>
                    <a:pt x="1093" y="1512"/>
                    <a:pt x="1087" y="1532"/>
                  </a:cubicBezTo>
                  <a:cubicBezTo>
                    <a:pt x="822" y="3271"/>
                    <a:pt x="466" y="5008"/>
                    <a:pt x="30" y="6706"/>
                  </a:cubicBezTo>
                  <a:cubicBezTo>
                    <a:pt x="1" y="6822"/>
                    <a:pt x="40" y="6945"/>
                    <a:pt x="131" y="7022"/>
                  </a:cubicBezTo>
                  <a:cubicBezTo>
                    <a:pt x="677" y="7477"/>
                    <a:pt x="1049" y="7792"/>
                    <a:pt x="1196" y="7970"/>
                  </a:cubicBezTo>
                  <a:cubicBezTo>
                    <a:pt x="1204" y="7982"/>
                    <a:pt x="1214" y="7992"/>
                    <a:pt x="1225" y="8000"/>
                  </a:cubicBezTo>
                  <a:cubicBezTo>
                    <a:pt x="1233" y="7992"/>
                    <a:pt x="1243" y="7982"/>
                    <a:pt x="1249" y="7970"/>
                  </a:cubicBezTo>
                  <a:cubicBezTo>
                    <a:pt x="1307" y="7871"/>
                    <a:pt x="1411" y="7808"/>
                    <a:pt x="1524" y="7804"/>
                  </a:cubicBezTo>
                  <a:lnTo>
                    <a:pt x="4393" y="7804"/>
                  </a:lnTo>
                  <a:cubicBezTo>
                    <a:pt x="4500" y="7804"/>
                    <a:pt x="4599" y="7859"/>
                    <a:pt x="4656" y="7950"/>
                  </a:cubicBezTo>
                  <a:cubicBezTo>
                    <a:pt x="4658" y="7956"/>
                    <a:pt x="4666" y="7964"/>
                    <a:pt x="4670" y="7970"/>
                  </a:cubicBezTo>
                  <a:cubicBezTo>
                    <a:pt x="4680" y="7964"/>
                    <a:pt x="4688" y="7956"/>
                    <a:pt x="4694" y="7946"/>
                  </a:cubicBezTo>
                  <a:cubicBezTo>
                    <a:pt x="4803" y="7778"/>
                    <a:pt x="5107" y="7487"/>
                    <a:pt x="5633" y="7014"/>
                  </a:cubicBezTo>
                  <a:cubicBezTo>
                    <a:pt x="5719" y="6935"/>
                    <a:pt x="5752" y="6816"/>
                    <a:pt x="5725" y="6706"/>
                  </a:cubicBezTo>
                  <a:cubicBezTo>
                    <a:pt x="5289" y="5006"/>
                    <a:pt x="4931" y="3267"/>
                    <a:pt x="4670" y="1532"/>
                  </a:cubicBezTo>
                  <a:cubicBezTo>
                    <a:pt x="4666" y="1512"/>
                    <a:pt x="4660" y="1492"/>
                    <a:pt x="4652" y="1473"/>
                  </a:cubicBezTo>
                  <a:cubicBezTo>
                    <a:pt x="4492" y="620"/>
                    <a:pt x="3748" y="3"/>
                    <a:pt x="2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4"/>
            <p:cNvSpPr/>
            <p:nvPr/>
          </p:nvSpPr>
          <p:spPr>
            <a:xfrm>
              <a:off x="5627623" y="4148517"/>
              <a:ext cx="211351" cy="458377"/>
            </a:xfrm>
            <a:custGeom>
              <a:avLst/>
              <a:gdLst/>
              <a:ahLst/>
              <a:cxnLst/>
              <a:rect l="l" t="t" r="r" b="b"/>
              <a:pathLst>
                <a:path w="4941" h="10716" extrusionOk="0">
                  <a:moveTo>
                    <a:pt x="4318" y="1231"/>
                  </a:moveTo>
                  <a:lnTo>
                    <a:pt x="4318" y="10095"/>
                  </a:lnTo>
                  <a:lnTo>
                    <a:pt x="622" y="10095"/>
                  </a:lnTo>
                  <a:lnTo>
                    <a:pt x="622" y="1231"/>
                  </a:lnTo>
                  <a:cubicBezTo>
                    <a:pt x="1202" y="1529"/>
                    <a:pt x="1836" y="1678"/>
                    <a:pt x="2470" y="1678"/>
                  </a:cubicBezTo>
                  <a:cubicBezTo>
                    <a:pt x="3104" y="1678"/>
                    <a:pt x="3738" y="1529"/>
                    <a:pt x="4318" y="1231"/>
                  </a:cubicBezTo>
                  <a:close/>
                  <a:moveTo>
                    <a:pt x="1" y="1"/>
                  </a:moveTo>
                  <a:lnTo>
                    <a:pt x="1" y="10716"/>
                  </a:lnTo>
                  <a:lnTo>
                    <a:pt x="4941" y="10716"/>
                  </a:lnTo>
                  <a:lnTo>
                    <a:pt x="4941" y="1"/>
                  </a:lnTo>
                  <a:cubicBezTo>
                    <a:pt x="4267" y="704"/>
                    <a:pt x="3368" y="1056"/>
                    <a:pt x="2470" y="1056"/>
                  </a:cubicBezTo>
                  <a:cubicBezTo>
                    <a:pt x="1571" y="1056"/>
                    <a:pt x="673" y="70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4"/>
            <p:cNvSpPr/>
            <p:nvPr/>
          </p:nvSpPr>
          <p:spPr>
            <a:xfrm>
              <a:off x="5659618" y="3931264"/>
              <a:ext cx="147445" cy="12148"/>
            </a:xfrm>
            <a:custGeom>
              <a:avLst/>
              <a:gdLst/>
              <a:ahLst/>
              <a:cxnLst/>
              <a:rect l="l" t="t" r="r" b="b"/>
              <a:pathLst>
                <a:path w="3447" h="284" extrusionOk="0">
                  <a:moveTo>
                    <a:pt x="299" y="1"/>
                  </a:moveTo>
                  <a:cubicBezTo>
                    <a:pt x="184" y="5"/>
                    <a:pt x="82" y="68"/>
                    <a:pt x="24" y="167"/>
                  </a:cubicBezTo>
                  <a:cubicBezTo>
                    <a:pt x="16" y="179"/>
                    <a:pt x="8" y="189"/>
                    <a:pt x="0" y="197"/>
                  </a:cubicBezTo>
                  <a:cubicBezTo>
                    <a:pt x="56" y="254"/>
                    <a:pt x="131" y="284"/>
                    <a:pt x="210" y="284"/>
                  </a:cubicBezTo>
                  <a:lnTo>
                    <a:pt x="3210" y="284"/>
                  </a:lnTo>
                  <a:cubicBezTo>
                    <a:pt x="3303" y="284"/>
                    <a:pt x="3390" y="242"/>
                    <a:pt x="3447" y="167"/>
                  </a:cubicBezTo>
                  <a:cubicBezTo>
                    <a:pt x="3441" y="161"/>
                    <a:pt x="3435" y="153"/>
                    <a:pt x="3431" y="147"/>
                  </a:cubicBezTo>
                  <a:cubicBezTo>
                    <a:pt x="3376" y="56"/>
                    <a:pt x="3275" y="1"/>
                    <a:pt x="31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7" name="Google Shape;367;p14"/>
          <p:cNvGrpSpPr/>
          <p:nvPr/>
        </p:nvGrpSpPr>
        <p:grpSpPr>
          <a:xfrm rot="1163389">
            <a:off x="6348183" y="4656818"/>
            <a:ext cx="299131" cy="1052456"/>
            <a:chOff x="5585575" y="3597491"/>
            <a:chExt cx="299126" cy="1052435"/>
          </a:xfrm>
        </p:grpSpPr>
        <p:sp>
          <p:nvSpPr>
            <p:cNvPr id="368" name="Google Shape;368;p14"/>
            <p:cNvSpPr/>
            <p:nvPr/>
          </p:nvSpPr>
          <p:spPr>
            <a:xfrm>
              <a:off x="5585575" y="3938364"/>
              <a:ext cx="299126" cy="711562"/>
            </a:xfrm>
            <a:custGeom>
              <a:avLst/>
              <a:gdLst/>
              <a:ahLst/>
              <a:cxnLst/>
              <a:rect l="l" t="t" r="r" b="b"/>
              <a:pathLst>
                <a:path w="6993" h="16635" extrusionOk="0">
                  <a:moveTo>
                    <a:pt x="4755" y="454"/>
                  </a:moveTo>
                  <a:cubicBezTo>
                    <a:pt x="4812" y="511"/>
                    <a:pt x="4875" y="569"/>
                    <a:pt x="4945" y="628"/>
                  </a:cubicBezTo>
                  <a:cubicBezTo>
                    <a:pt x="5336" y="962"/>
                    <a:pt x="5989" y="1522"/>
                    <a:pt x="6371" y="3354"/>
                  </a:cubicBezTo>
                  <a:lnTo>
                    <a:pt x="6371" y="16013"/>
                  </a:lnTo>
                  <a:lnTo>
                    <a:pt x="621" y="16013"/>
                  </a:lnTo>
                  <a:lnTo>
                    <a:pt x="621" y="3352"/>
                  </a:lnTo>
                  <a:cubicBezTo>
                    <a:pt x="976" y="1530"/>
                    <a:pt x="1636" y="949"/>
                    <a:pt x="1993" y="634"/>
                  </a:cubicBezTo>
                  <a:cubicBezTo>
                    <a:pt x="2066" y="569"/>
                    <a:pt x="2129" y="513"/>
                    <a:pt x="2185" y="454"/>
                  </a:cubicBezTo>
                  <a:close/>
                  <a:moveTo>
                    <a:pt x="5178" y="1"/>
                  </a:moveTo>
                  <a:cubicBezTo>
                    <a:pt x="5121" y="76"/>
                    <a:pt x="5034" y="118"/>
                    <a:pt x="4941" y="118"/>
                  </a:cubicBezTo>
                  <a:lnTo>
                    <a:pt x="1941" y="118"/>
                  </a:lnTo>
                  <a:cubicBezTo>
                    <a:pt x="1862" y="118"/>
                    <a:pt x="1787" y="88"/>
                    <a:pt x="1731" y="31"/>
                  </a:cubicBezTo>
                  <a:cubicBezTo>
                    <a:pt x="1696" y="68"/>
                    <a:pt x="1634" y="120"/>
                    <a:pt x="1585" y="167"/>
                  </a:cubicBezTo>
                  <a:cubicBezTo>
                    <a:pt x="1168" y="531"/>
                    <a:pt x="398" y="1210"/>
                    <a:pt x="4" y="3263"/>
                  </a:cubicBezTo>
                  <a:cubicBezTo>
                    <a:pt x="2" y="3281"/>
                    <a:pt x="0" y="3301"/>
                    <a:pt x="0" y="3323"/>
                  </a:cubicBezTo>
                  <a:lnTo>
                    <a:pt x="0" y="16323"/>
                  </a:lnTo>
                  <a:cubicBezTo>
                    <a:pt x="0" y="16496"/>
                    <a:pt x="139" y="16634"/>
                    <a:pt x="309" y="16634"/>
                  </a:cubicBezTo>
                  <a:lnTo>
                    <a:pt x="6682" y="16634"/>
                  </a:lnTo>
                  <a:cubicBezTo>
                    <a:pt x="6852" y="16634"/>
                    <a:pt x="6992" y="16496"/>
                    <a:pt x="6992" y="16323"/>
                  </a:cubicBezTo>
                  <a:lnTo>
                    <a:pt x="6992" y="3323"/>
                  </a:lnTo>
                  <a:cubicBezTo>
                    <a:pt x="6992" y="3301"/>
                    <a:pt x="6990" y="3279"/>
                    <a:pt x="6984" y="3259"/>
                  </a:cubicBezTo>
                  <a:cubicBezTo>
                    <a:pt x="6565" y="1196"/>
                    <a:pt x="5773" y="519"/>
                    <a:pt x="5348" y="155"/>
                  </a:cubicBezTo>
                  <a:cubicBezTo>
                    <a:pt x="5289" y="108"/>
                    <a:pt x="5231" y="56"/>
                    <a:pt x="51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607305" y="3597491"/>
              <a:ext cx="246085" cy="342200"/>
            </a:xfrm>
            <a:custGeom>
              <a:avLst/>
              <a:gdLst/>
              <a:ahLst/>
              <a:cxnLst/>
              <a:rect l="l" t="t" r="r" b="b"/>
              <a:pathLst>
                <a:path w="5753" h="8000" extrusionOk="0">
                  <a:moveTo>
                    <a:pt x="2877" y="618"/>
                  </a:moveTo>
                  <a:cubicBezTo>
                    <a:pt x="3463" y="618"/>
                    <a:pt x="3960" y="1047"/>
                    <a:pt x="4047" y="1627"/>
                  </a:cubicBezTo>
                  <a:cubicBezTo>
                    <a:pt x="4049" y="1647"/>
                    <a:pt x="4055" y="1664"/>
                    <a:pt x="4063" y="1684"/>
                  </a:cubicBezTo>
                  <a:cubicBezTo>
                    <a:pt x="4318" y="3358"/>
                    <a:pt x="4660" y="5036"/>
                    <a:pt x="5076" y="6678"/>
                  </a:cubicBezTo>
                  <a:cubicBezTo>
                    <a:pt x="4682" y="7036"/>
                    <a:pt x="4433" y="7277"/>
                    <a:pt x="4276" y="7465"/>
                  </a:cubicBezTo>
                  <a:lnTo>
                    <a:pt x="1576" y="7465"/>
                  </a:lnTo>
                  <a:cubicBezTo>
                    <a:pt x="1401" y="7281"/>
                    <a:pt x="1128" y="7046"/>
                    <a:pt x="677" y="6670"/>
                  </a:cubicBezTo>
                  <a:cubicBezTo>
                    <a:pt x="1093" y="5034"/>
                    <a:pt x="1435" y="3358"/>
                    <a:pt x="1692" y="1686"/>
                  </a:cubicBezTo>
                  <a:cubicBezTo>
                    <a:pt x="1698" y="1666"/>
                    <a:pt x="1704" y="1647"/>
                    <a:pt x="1706" y="1627"/>
                  </a:cubicBezTo>
                  <a:cubicBezTo>
                    <a:pt x="1793" y="1047"/>
                    <a:pt x="2292" y="618"/>
                    <a:pt x="2877" y="618"/>
                  </a:cubicBezTo>
                  <a:close/>
                  <a:moveTo>
                    <a:pt x="2879" y="1"/>
                  </a:moveTo>
                  <a:cubicBezTo>
                    <a:pt x="2013" y="1"/>
                    <a:pt x="1267" y="618"/>
                    <a:pt x="1105" y="1471"/>
                  </a:cubicBezTo>
                  <a:cubicBezTo>
                    <a:pt x="1099" y="1490"/>
                    <a:pt x="1093" y="1512"/>
                    <a:pt x="1087" y="1532"/>
                  </a:cubicBezTo>
                  <a:cubicBezTo>
                    <a:pt x="822" y="3271"/>
                    <a:pt x="466" y="5008"/>
                    <a:pt x="30" y="6706"/>
                  </a:cubicBezTo>
                  <a:cubicBezTo>
                    <a:pt x="1" y="6822"/>
                    <a:pt x="40" y="6945"/>
                    <a:pt x="131" y="7022"/>
                  </a:cubicBezTo>
                  <a:cubicBezTo>
                    <a:pt x="677" y="7477"/>
                    <a:pt x="1049" y="7792"/>
                    <a:pt x="1196" y="7970"/>
                  </a:cubicBezTo>
                  <a:cubicBezTo>
                    <a:pt x="1204" y="7982"/>
                    <a:pt x="1214" y="7992"/>
                    <a:pt x="1225" y="8000"/>
                  </a:cubicBezTo>
                  <a:cubicBezTo>
                    <a:pt x="1233" y="7992"/>
                    <a:pt x="1243" y="7982"/>
                    <a:pt x="1249" y="7970"/>
                  </a:cubicBezTo>
                  <a:cubicBezTo>
                    <a:pt x="1307" y="7871"/>
                    <a:pt x="1411" y="7808"/>
                    <a:pt x="1524" y="7804"/>
                  </a:cubicBezTo>
                  <a:lnTo>
                    <a:pt x="4393" y="7804"/>
                  </a:lnTo>
                  <a:cubicBezTo>
                    <a:pt x="4500" y="7804"/>
                    <a:pt x="4599" y="7859"/>
                    <a:pt x="4656" y="7950"/>
                  </a:cubicBezTo>
                  <a:cubicBezTo>
                    <a:pt x="4658" y="7956"/>
                    <a:pt x="4666" y="7964"/>
                    <a:pt x="4670" y="7970"/>
                  </a:cubicBezTo>
                  <a:cubicBezTo>
                    <a:pt x="4680" y="7964"/>
                    <a:pt x="4688" y="7956"/>
                    <a:pt x="4694" y="7946"/>
                  </a:cubicBezTo>
                  <a:cubicBezTo>
                    <a:pt x="4803" y="7778"/>
                    <a:pt x="5107" y="7487"/>
                    <a:pt x="5633" y="7014"/>
                  </a:cubicBezTo>
                  <a:cubicBezTo>
                    <a:pt x="5719" y="6935"/>
                    <a:pt x="5752" y="6816"/>
                    <a:pt x="5725" y="6706"/>
                  </a:cubicBezTo>
                  <a:cubicBezTo>
                    <a:pt x="5289" y="5006"/>
                    <a:pt x="4931" y="3267"/>
                    <a:pt x="4670" y="1532"/>
                  </a:cubicBezTo>
                  <a:cubicBezTo>
                    <a:pt x="4666" y="1512"/>
                    <a:pt x="4660" y="1492"/>
                    <a:pt x="4652" y="1473"/>
                  </a:cubicBezTo>
                  <a:cubicBezTo>
                    <a:pt x="4492" y="620"/>
                    <a:pt x="3748" y="3"/>
                    <a:pt x="2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4"/>
            <p:cNvSpPr/>
            <p:nvPr/>
          </p:nvSpPr>
          <p:spPr>
            <a:xfrm>
              <a:off x="5627623" y="4148517"/>
              <a:ext cx="211351" cy="458377"/>
            </a:xfrm>
            <a:custGeom>
              <a:avLst/>
              <a:gdLst/>
              <a:ahLst/>
              <a:cxnLst/>
              <a:rect l="l" t="t" r="r" b="b"/>
              <a:pathLst>
                <a:path w="4941" h="10716" extrusionOk="0">
                  <a:moveTo>
                    <a:pt x="4318" y="1231"/>
                  </a:moveTo>
                  <a:lnTo>
                    <a:pt x="4318" y="10095"/>
                  </a:lnTo>
                  <a:lnTo>
                    <a:pt x="622" y="10095"/>
                  </a:lnTo>
                  <a:lnTo>
                    <a:pt x="622" y="1231"/>
                  </a:lnTo>
                  <a:cubicBezTo>
                    <a:pt x="1202" y="1529"/>
                    <a:pt x="1836" y="1678"/>
                    <a:pt x="2470" y="1678"/>
                  </a:cubicBezTo>
                  <a:cubicBezTo>
                    <a:pt x="3104" y="1678"/>
                    <a:pt x="3738" y="1529"/>
                    <a:pt x="4318" y="1231"/>
                  </a:cubicBezTo>
                  <a:close/>
                  <a:moveTo>
                    <a:pt x="1" y="1"/>
                  </a:moveTo>
                  <a:lnTo>
                    <a:pt x="1" y="10716"/>
                  </a:lnTo>
                  <a:lnTo>
                    <a:pt x="4941" y="10716"/>
                  </a:lnTo>
                  <a:lnTo>
                    <a:pt x="4941" y="1"/>
                  </a:lnTo>
                  <a:cubicBezTo>
                    <a:pt x="4267" y="704"/>
                    <a:pt x="3368" y="1056"/>
                    <a:pt x="2470" y="1056"/>
                  </a:cubicBezTo>
                  <a:cubicBezTo>
                    <a:pt x="1571" y="1056"/>
                    <a:pt x="673" y="70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4"/>
            <p:cNvSpPr/>
            <p:nvPr/>
          </p:nvSpPr>
          <p:spPr>
            <a:xfrm>
              <a:off x="5659618" y="3931264"/>
              <a:ext cx="147445" cy="12148"/>
            </a:xfrm>
            <a:custGeom>
              <a:avLst/>
              <a:gdLst/>
              <a:ahLst/>
              <a:cxnLst/>
              <a:rect l="l" t="t" r="r" b="b"/>
              <a:pathLst>
                <a:path w="3447" h="284" extrusionOk="0">
                  <a:moveTo>
                    <a:pt x="299" y="1"/>
                  </a:moveTo>
                  <a:cubicBezTo>
                    <a:pt x="184" y="5"/>
                    <a:pt x="82" y="68"/>
                    <a:pt x="24" y="167"/>
                  </a:cubicBezTo>
                  <a:cubicBezTo>
                    <a:pt x="16" y="179"/>
                    <a:pt x="8" y="189"/>
                    <a:pt x="0" y="197"/>
                  </a:cubicBezTo>
                  <a:cubicBezTo>
                    <a:pt x="56" y="254"/>
                    <a:pt x="131" y="284"/>
                    <a:pt x="210" y="284"/>
                  </a:cubicBezTo>
                  <a:lnTo>
                    <a:pt x="3210" y="284"/>
                  </a:lnTo>
                  <a:cubicBezTo>
                    <a:pt x="3303" y="284"/>
                    <a:pt x="3390" y="242"/>
                    <a:pt x="3447" y="167"/>
                  </a:cubicBezTo>
                  <a:cubicBezTo>
                    <a:pt x="3441" y="161"/>
                    <a:pt x="3435" y="153"/>
                    <a:pt x="3431" y="147"/>
                  </a:cubicBezTo>
                  <a:cubicBezTo>
                    <a:pt x="3376" y="56"/>
                    <a:pt x="3275" y="1"/>
                    <a:pt x="31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2" name="Google Shape;372;p14"/>
          <p:cNvGrpSpPr/>
          <p:nvPr/>
        </p:nvGrpSpPr>
        <p:grpSpPr>
          <a:xfrm>
            <a:off x="8523975" y="2525688"/>
            <a:ext cx="1095881" cy="1095881"/>
            <a:chOff x="-604750" y="348100"/>
            <a:chExt cx="1095881" cy="1095881"/>
          </a:xfrm>
        </p:grpSpPr>
        <p:sp>
          <p:nvSpPr>
            <p:cNvPr id="373" name="Google Shape;373;p14"/>
            <p:cNvSpPr/>
            <p:nvPr/>
          </p:nvSpPr>
          <p:spPr>
            <a:xfrm>
              <a:off x="-604750" y="348100"/>
              <a:ext cx="1095881" cy="1095881"/>
            </a:xfrm>
            <a:custGeom>
              <a:avLst/>
              <a:gdLst/>
              <a:ahLst/>
              <a:cxnLst/>
              <a:rect l="l" t="t" r="r" b="b"/>
              <a:pathLst>
                <a:path w="26445" h="26445" extrusionOk="0">
                  <a:moveTo>
                    <a:pt x="13222" y="659"/>
                  </a:moveTo>
                  <a:cubicBezTo>
                    <a:pt x="20149" y="659"/>
                    <a:pt x="25786" y="6296"/>
                    <a:pt x="25786" y="13223"/>
                  </a:cubicBezTo>
                  <a:cubicBezTo>
                    <a:pt x="25786" y="20151"/>
                    <a:pt x="20149" y="25786"/>
                    <a:pt x="13222" y="25786"/>
                  </a:cubicBezTo>
                  <a:cubicBezTo>
                    <a:pt x="6294" y="25786"/>
                    <a:pt x="659" y="20151"/>
                    <a:pt x="659" y="13223"/>
                  </a:cubicBezTo>
                  <a:cubicBezTo>
                    <a:pt x="659" y="6296"/>
                    <a:pt x="6294" y="659"/>
                    <a:pt x="13222" y="659"/>
                  </a:cubicBezTo>
                  <a:close/>
                  <a:moveTo>
                    <a:pt x="13222" y="0"/>
                  </a:moveTo>
                  <a:cubicBezTo>
                    <a:pt x="5932" y="0"/>
                    <a:pt x="0" y="5932"/>
                    <a:pt x="0" y="13223"/>
                  </a:cubicBezTo>
                  <a:cubicBezTo>
                    <a:pt x="0" y="20513"/>
                    <a:pt x="5932" y="26445"/>
                    <a:pt x="13222" y="26445"/>
                  </a:cubicBezTo>
                  <a:cubicBezTo>
                    <a:pt x="20513" y="26445"/>
                    <a:pt x="26445" y="20513"/>
                    <a:pt x="26445" y="13223"/>
                  </a:cubicBezTo>
                  <a:cubicBezTo>
                    <a:pt x="26445" y="5932"/>
                    <a:pt x="20513" y="0"/>
                    <a:pt x="13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4"/>
            <p:cNvSpPr/>
            <p:nvPr/>
          </p:nvSpPr>
          <p:spPr>
            <a:xfrm>
              <a:off x="-533183" y="419667"/>
              <a:ext cx="952996" cy="952996"/>
            </a:xfrm>
            <a:custGeom>
              <a:avLst/>
              <a:gdLst/>
              <a:ahLst/>
              <a:cxnLst/>
              <a:rect l="l" t="t" r="r" b="b"/>
              <a:pathLst>
                <a:path w="22997" h="22997" extrusionOk="0">
                  <a:moveTo>
                    <a:pt x="11495" y="658"/>
                  </a:moveTo>
                  <a:cubicBezTo>
                    <a:pt x="17472" y="658"/>
                    <a:pt x="22335" y="5519"/>
                    <a:pt x="22335" y="11496"/>
                  </a:cubicBezTo>
                  <a:cubicBezTo>
                    <a:pt x="22335" y="17475"/>
                    <a:pt x="17472" y="22336"/>
                    <a:pt x="11495" y="22336"/>
                  </a:cubicBezTo>
                  <a:cubicBezTo>
                    <a:pt x="5520" y="22336"/>
                    <a:pt x="655" y="17475"/>
                    <a:pt x="655" y="11496"/>
                  </a:cubicBezTo>
                  <a:cubicBezTo>
                    <a:pt x="655" y="5519"/>
                    <a:pt x="5518" y="658"/>
                    <a:pt x="11495" y="658"/>
                  </a:cubicBezTo>
                  <a:close/>
                  <a:moveTo>
                    <a:pt x="11495" y="1"/>
                  </a:moveTo>
                  <a:cubicBezTo>
                    <a:pt x="5156" y="1"/>
                    <a:pt x="0" y="5157"/>
                    <a:pt x="0" y="11496"/>
                  </a:cubicBezTo>
                  <a:cubicBezTo>
                    <a:pt x="0" y="17835"/>
                    <a:pt x="5158" y="22997"/>
                    <a:pt x="11497" y="22997"/>
                  </a:cubicBezTo>
                  <a:cubicBezTo>
                    <a:pt x="17836" y="22997"/>
                    <a:pt x="22996" y="17835"/>
                    <a:pt x="22996" y="11496"/>
                  </a:cubicBezTo>
                  <a:cubicBezTo>
                    <a:pt x="22996" y="5157"/>
                    <a:pt x="17834" y="1"/>
                    <a:pt x="114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4"/>
            <p:cNvSpPr/>
            <p:nvPr/>
          </p:nvSpPr>
          <p:spPr>
            <a:xfrm>
              <a:off x="134121" y="735976"/>
              <a:ext cx="141849" cy="135592"/>
            </a:xfrm>
            <a:custGeom>
              <a:avLst/>
              <a:gdLst/>
              <a:ahLst/>
              <a:cxnLst/>
              <a:rect l="l" t="t" r="r" b="b"/>
              <a:pathLst>
                <a:path w="3423" h="3272" extrusionOk="0">
                  <a:moveTo>
                    <a:pt x="1710" y="632"/>
                  </a:moveTo>
                  <a:cubicBezTo>
                    <a:pt x="1838" y="632"/>
                    <a:pt x="1967" y="656"/>
                    <a:pt x="2089" y="707"/>
                  </a:cubicBezTo>
                  <a:cubicBezTo>
                    <a:pt x="2459" y="861"/>
                    <a:pt x="2701" y="1221"/>
                    <a:pt x="2699" y="1623"/>
                  </a:cubicBezTo>
                  <a:lnTo>
                    <a:pt x="2701" y="1623"/>
                  </a:lnTo>
                  <a:cubicBezTo>
                    <a:pt x="2697" y="2167"/>
                    <a:pt x="2256" y="2608"/>
                    <a:pt x="1712" y="2610"/>
                  </a:cubicBezTo>
                  <a:cubicBezTo>
                    <a:pt x="1312" y="2610"/>
                    <a:pt x="950" y="2371"/>
                    <a:pt x="796" y="2001"/>
                  </a:cubicBezTo>
                  <a:cubicBezTo>
                    <a:pt x="643" y="1631"/>
                    <a:pt x="728" y="1206"/>
                    <a:pt x="1011" y="921"/>
                  </a:cubicBezTo>
                  <a:cubicBezTo>
                    <a:pt x="1200" y="732"/>
                    <a:pt x="1453" y="632"/>
                    <a:pt x="1710" y="632"/>
                  </a:cubicBezTo>
                  <a:close/>
                  <a:moveTo>
                    <a:pt x="1444" y="1"/>
                  </a:moveTo>
                  <a:cubicBezTo>
                    <a:pt x="598" y="139"/>
                    <a:pt x="0" y="905"/>
                    <a:pt x="69" y="1760"/>
                  </a:cubicBezTo>
                  <a:cubicBezTo>
                    <a:pt x="141" y="2614"/>
                    <a:pt x="855" y="3271"/>
                    <a:pt x="1712" y="3271"/>
                  </a:cubicBezTo>
                  <a:cubicBezTo>
                    <a:pt x="2568" y="3271"/>
                    <a:pt x="3283" y="2614"/>
                    <a:pt x="3354" y="1760"/>
                  </a:cubicBezTo>
                  <a:cubicBezTo>
                    <a:pt x="3423" y="905"/>
                    <a:pt x="2825" y="139"/>
                    <a:pt x="1981" y="1"/>
                  </a:cubicBezTo>
                  <a:cubicBezTo>
                    <a:pt x="1893" y="24"/>
                    <a:pt x="1802" y="36"/>
                    <a:pt x="1712" y="36"/>
                  </a:cubicBezTo>
                  <a:cubicBezTo>
                    <a:pt x="1622" y="36"/>
                    <a:pt x="1532" y="24"/>
                    <a:pt x="14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4"/>
            <p:cNvSpPr/>
            <p:nvPr/>
          </p:nvSpPr>
          <p:spPr>
            <a:xfrm>
              <a:off x="159938" y="652185"/>
              <a:ext cx="90215" cy="83833"/>
            </a:xfrm>
            <a:custGeom>
              <a:avLst/>
              <a:gdLst/>
              <a:ahLst/>
              <a:cxnLst/>
              <a:rect l="l" t="t" r="r" b="b"/>
              <a:pathLst>
                <a:path w="2177" h="2023" extrusionOk="0">
                  <a:moveTo>
                    <a:pt x="1085" y="655"/>
                  </a:moveTo>
                  <a:cubicBezTo>
                    <a:pt x="1276" y="655"/>
                    <a:pt x="1460" y="804"/>
                    <a:pt x="1459" y="1029"/>
                  </a:cubicBezTo>
                  <a:cubicBezTo>
                    <a:pt x="1459" y="1233"/>
                    <a:pt x="1292" y="1397"/>
                    <a:pt x="1089" y="1397"/>
                  </a:cubicBezTo>
                  <a:cubicBezTo>
                    <a:pt x="1088" y="1397"/>
                    <a:pt x="1087" y="1397"/>
                    <a:pt x="1086" y="1397"/>
                  </a:cubicBezTo>
                  <a:cubicBezTo>
                    <a:pt x="757" y="1397"/>
                    <a:pt x="591" y="999"/>
                    <a:pt x="825" y="764"/>
                  </a:cubicBezTo>
                  <a:cubicBezTo>
                    <a:pt x="901" y="689"/>
                    <a:pt x="993" y="655"/>
                    <a:pt x="1085" y="655"/>
                  </a:cubicBezTo>
                  <a:close/>
                  <a:moveTo>
                    <a:pt x="1089" y="1"/>
                  </a:moveTo>
                  <a:cubicBezTo>
                    <a:pt x="572" y="1"/>
                    <a:pt x="137" y="383"/>
                    <a:pt x="68" y="893"/>
                  </a:cubicBezTo>
                  <a:cubicBezTo>
                    <a:pt x="0" y="1405"/>
                    <a:pt x="323" y="1888"/>
                    <a:pt x="821" y="2023"/>
                  </a:cubicBezTo>
                  <a:cubicBezTo>
                    <a:pt x="910" y="2006"/>
                    <a:pt x="999" y="1997"/>
                    <a:pt x="1089" y="1997"/>
                  </a:cubicBezTo>
                  <a:cubicBezTo>
                    <a:pt x="1179" y="1997"/>
                    <a:pt x="1269" y="2006"/>
                    <a:pt x="1358" y="2023"/>
                  </a:cubicBezTo>
                  <a:cubicBezTo>
                    <a:pt x="1854" y="1888"/>
                    <a:pt x="2177" y="1405"/>
                    <a:pt x="2109" y="895"/>
                  </a:cubicBezTo>
                  <a:cubicBezTo>
                    <a:pt x="2042" y="383"/>
                    <a:pt x="1605" y="1"/>
                    <a:pt x="10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193960" y="734899"/>
              <a:ext cx="22253" cy="2611"/>
            </a:xfrm>
            <a:custGeom>
              <a:avLst/>
              <a:gdLst/>
              <a:ahLst/>
              <a:cxnLst/>
              <a:rect l="l" t="t" r="r" b="b"/>
              <a:pathLst>
                <a:path w="537" h="63" extrusionOk="0">
                  <a:moveTo>
                    <a:pt x="268" y="1"/>
                  </a:moveTo>
                  <a:cubicBezTo>
                    <a:pt x="179" y="1"/>
                    <a:pt x="88" y="11"/>
                    <a:pt x="0" y="27"/>
                  </a:cubicBezTo>
                  <a:cubicBezTo>
                    <a:pt x="88" y="50"/>
                    <a:pt x="178" y="62"/>
                    <a:pt x="268" y="62"/>
                  </a:cubicBezTo>
                  <a:cubicBezTo>
                    <a:pt x="358" y="62"/>
                    <a:pt x="449" y="50"/>
                    <a:pt x="537" y="27"/>
                  </a:cubicBezTo>
                  <a:cubicBezTo>
                    <a:pt x="448" y="11"/>
                    <a:pt x="359" y="1"/>
                    <a:pt x="2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4"/>
            <p:cNvSpPr/>
            <p:nvPr/>
          </p:nvSpPr>
          <p:spPr>
            <a:xfrm>
              <a:off x="63425" y="853790"/>
              <a:ext cx="97301" cy="102274"/>
            </a:xfrm>
            <a:custGeom>
              <a:avLst/>
              <a:gdLst/>
              <a:ahLst/>
              <a:cxnLst/>
              <a:rect l="l" t="t" r="r" b="b"/>
              <a:pathLst>
                <a:path w="2348" h="2468" extrusionOk="0">
                  <a:moveTo>
                    <a:pt x="1111" y="655"/>
                  </a:moveTo>
                  <a:cubicBezTo>
                    <a:pt x="1408" y="655"/>
                    <a:pt x="1692" y="886"/>
                    <a:pt x="1690" y="1233"/>
                  </a:cubicBezTo>
                  <a:lnTo>
                    <a:pt x="1692" y="1233"/>
                  </a:lnTo>
                  <a:cubicBezTo>
                    <a:pt x="1690" y="1552"/>
                    <a:pt x="1431" y="1809"/>
                    <a:pt x="1115" y="1809"/>
                  </a:cubicBezTo>
                  <a:cubicBezTo>
                    <a:pt x="600" y="1807"/>
                    <a:pt x="345" y="1186"/>
                    <a:pt x="709" y="824"/>
                  </a:cubicBezTo>
                  <a:cubicBezTo>
                    <a:pt x="826" y="707"/>
                    <a:pt x="970" y="655"/>
                    <a:pt x="1111" y="655"/>
                  </a:cubicBezTo>
                  <a:close/>
                  <a:moveTo>
                    <a:pt x="1110" y="1"/>
                  </a:moveTo>
                  <a:cubicBezTo>
                    <a:pt x="633" y="1"/>
                    <a:pt x="202" y="277"/>
                    <a:pt x="1" y="709"/>
                  </a:cubicBezTo>
                  <a:cubicBezTo>
                    <a:pt x="341" y="970"/>
                    <a:pt x="541" y="1376"/>
                    <a:pt x="539" y="1807"/>
                  </a:cubicBezTo>
                  <a:cubicBezTo>
                    <a:pt x="539" y="1965"/>
                    <a:pt x="511" y="2126"/>
                    <a:pt x="458" y="2276"/>
                  </a:cubicBezTo>
                  <a:cubicBezTo>
                    <a:pt x="654" y="2401"/>
                    <a:pt x="881" y="2468"/>
                    <a:pt x="1115" y="2468"/>
                  </a:cubicBezTo>
                  <a:cubicBezTo>
                    <a:pt x="1795" y="2468"/>
                    <a:pt x="2347" y="1916"/>
                    <a:pt x="2347" y="1233"/>
                  </a:cubicBezTo>
                  <a:cubicBezTo>
                    <a:pt x="2347" y="553"/>
                    <a:pt x="1795" y="1"/>
                    <a:pt x="1115" y="1"/>
                  </a:cubicBezTo>
                  <a:cubicBezTo>
                    <a:pt x="1113" y="1"/>
                    <a:pt x="1111" y="1"/>
                    <a:pt x="1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4"/>
            <p:cNvSpPr/>
            <p:nvPr/>
          </p:nvSpPr>
          <p:spPr>
            <a:xfrm>
              <a:off x="-22065" y="652185"/>
              <a:ext cx="129749" cy="124859"/>
            </a:xfrm>
            <a:custGeom>
              <a:avLst/>
              <a:gdLst/>
              <a:ahLst/>
              <a:cxnLst/>
              <a:rect l="l" t="t" r="r" b="b"/>
              <a:pathLst>
                <a:path w="3131" h="3013" extrusionOk="0">
                  <a:moveTo>
                    <a:pt x="1509" y="658"/>
                  </a:moveTo>
                  <a:cubicBezTo>
                    <a:pt x="1619" y="658"/>
                    <a:pt x="1729" y="680"/>
                    <a:pt x="1834" y="723"/>
                  </a:cubicBezTo>
                  <a:cubicBezTo>
                    <a:pt x="2151" y="855"/>
                    <a:pt x="2359" y="1166"/>
                    <a:pt x="2357" y="1508"/>
                  </a:cubicBezTo>
                  <a:cubicBezTo>
                    <a:pt x="2357" y="1975"/>
                    <a:pt x="1977" y="2355"/>
                    <a:pt x="1508" y="2355"/>
                  </a:cubicBezTo>
                  <a:cubicBezTo>
                    <a:pt x="1165" y="2355"/>
                    <a:pt x="857" y="2147"/>
                    <a:pt x="724" y="1831"/>
                  </a:cubicBezTo>
                  <a:cubicBezTo>
                    <a:pt x="594" y="1514"/>
                    <a:pt x="667" y="1148"/>
                    <a:pt x="910" y="907"/>
                  </a:cubicBezTo>
                  <a:cubicBezTo>
                    <a:pt x="1072" y="744"/>
                    <a:pt x="1289" y="658"/>
                    <a:pt x="1509" y="658"/>
                  </a:cubicBezTo>
                  <a:close/>
                  <a:moveTo>
                    <a:pt x="1508" y="1"/>
                  </a:moveTo>
                  <a:cubicBezTo>
                    <a:pt x="675" y="1"/>
                    <a:pt x="0" y="675"/>
                    <a:pt x="0" y="1508"/>
                  </a:cubicBezTo>
                  <a:cubicBezTo>
                    <a:pt x="2" y="2118"/>
                    <a:pt x="368" y="2666"/>
                    <a:pt x="932" y="2899"/>
                  </a:cubicBezTo>
                  <a:cubicBezTo>
                    <a:pt x="1118" y="2976"/>
                    <a:pt x="1312" y="3013"/>
                    <a:pt x="1505" y="3013"/>
                  </a:cubicBezTo>
                  <a:cubicBezTo>
                    <a:pt x="1898" y="3013"/>
                    <a:pt x="2283" y="2860"/>
                    <a:pt x="2572" y="2571"/>
                  </a:cubicBezTo>
                  <a:cubicBezTo>
                    <a:pt x="3002" y="2141"/>
                    <a:pt x="3130" y="1494"/>
                    <a:pt x="2899" y="931"/>
                  </a:cubicBezTo>
                  <a:cubicBezTo>
                    <a:pt x="2665" y="369"/>
                    <a:pt x="2117" y="1"/>
                    <a:pt x="15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58452" y="883088"/>
              <a:ext cx="27392" cy="65061"/>
            </a:xfrm>
            <a:custGeom>
              <a:avLst/>
              <a:gdLst/>
              <a:ahLst/>
              <a:cxnLst/>
              <a:rect l="l" t="t" r="r" b="b"/>
              <a:pathLst>
                <a:path w="661" h="1570" extrusionOk="0">
                  <a:moveTo>
                    <a:pt x="121" y="0"/>
                  </a:moveTo>
                  <a:cubicBezTo>
                    <a:pt x="40" y="164"/>
                    <a:pt x="0" y="344"/>
                    <a:pt x="0" y="526"/>
                  </a:cubicBezTo>
                  <a:cubicBezTo>
                    <a:pt x="0" y="950"/>
                    <a:pt x="220" y="1343"/>
                    <a:pt x="578" y="1569"/>
                  </a:cubicBezTo>
                  <a:cubicBezTo>
                    <a:pt x="631" y="1417"/>
                    <a:pt x="659" y="1258"/>
                    <a:pt x="661" y="1098"/>
                  </a:cubicBezTo>
                  <a:cubicBezTo>
                    <a:pt x="661" y="669"/>
                    <a:pt x="461" y="263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4"/>
            <p:cNvSpPr/>
            <p:nvPr/>
          </p:nvSpPr>
          <p:spPr>
            <a:xfrm>
              <a:off x="-29856" y="870780"/>
              <a:ext cx="112261" cy="108987"/>
            </a:xfrm>
            <a:custGeom>
              <a:avLst/>
              <a:gdLst/>
              <a:ahLst/>
              <a:cxnLst/>
              <a:rect l="l" t="t" r="r" b="b"/>
              <a:pathLst>
                <a:path w="2709" h="2630" extrusionOk="0">
                  <a:moveTo>
                    <a:pt x="1389" y="658"/>
                  </a:moveTo>
                  <a:cubicBezTo>
                    <a:pt x="1768" y="658"/>
                    <a:pt x="2131" y="952"/>
                    <a:pt x="2131" y="1395"/>
                  </a:cubicBezTo>
                  <a:cubicBezTo>
                    <a:pt x="2133" y="1803"/>
                    <a:pt x="1803" y="2131"/>
                    <a:pt x="1395" y="2131"/>
                  </a:cubicBezTo>
                  <a:cubicBezTo>
                    <a:pt x="740" y="2131"/>
                    <a:pt x="412" y="1340"/>
                    <a:pt x="875" y="875"/>
                  </a:cubicBezTo>
                  <a:cubicBezTo>
                    <a:pt x="1024" y="725"/>
                    <a:pt x="1208" y="658"/>
                    <a:pt x="1389" y="658"/>
                  </a:cubicBezTo>
                  <a:close/>
                  <a:moveTo>
                    <a:pt x="1404" y="0"/>
                  </a:moveTo>
                  <a:cubicBezTo>
                    <a:pt x="1401" y="0"/>
                    <a:pt x="1398" y="0"/>
                    <a:pt x="1395" y="0"/>
                  </a:cubicBezTo>
                  <a:cubicBezTo>
                    <a:pt x="625" y="0"/>
                    <a:pt x="2" y="626"/>
                    <a:pt x="0" y="1395"/>
                  </a:cubicBezTo>
                  <a:cubicBezTo>
                    <a:pt x="0" y="1629"/>
                    <a:pt x="58" y="1856"/>
                    <a:pt x="170" y="2060"/>
                  </a:cubicBezTo>
                  <a:cubicBezTo>
                    <a:pt x="222" y="2060"/>
                    <a:pt x="277" y="2058"/>
                    <a:pt x="329" y="2058"/>
                  </a:cubicBezTo>
                  <a:cubicBezTo>
                    <a:pt x="332" y="2058"/>
                    <a:pt x="335" y="2058"/>
                    <a:pt x="338" y="2058"/>
                  </a:cubicBezTo>
                  <a:cubicBezTo>
                    <a:pt x="954" y="2058"/>
                    <a:pt x="1554" y="2260"/>
                    <a:pt x="2048" y="2630"/>
                  </a:cubicBezTo>
                  <a:cubicBezTo>
                    <a:pt x="2355" y="2466"/>
                    <a:pt x="2590" y="2194"/>
                    <a:pt x="2709" y="1866"/>
                  </a:cubicBezTo>
                  <a:cubicBezTo>
                    <a:pt x="2351" y="1640"/>
                    <a:pt x="2131" y="1247"/>
                    <a:pt x="2131" y="823"/>
                  </a:cubicBezTo>
                  <a:cubicBezTo>
                    <a:pt x="2131" y="641"/>
                    <a:pt x="2171" y="461"/>
                    <a:pt x="2252" y="299"/>
                  </a:cubicBezTo>
                  <a:cubicBezTo>
                    <a:pt x="2011" y="105"/>
                    <a:pt x="1713" y="0"/>
                    <a:pt x="14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-135320" y="956104"/>
              <a:ext cx="241264" cy="238031"/>
            </a:xfrm>
            <a:custGeom>
              <a:avLst/>
              <a:gdLst/>
              <a:ahLst/>
              <a:cxnLst/>
              <a:rect l="l" t="t" r="r" b="b"/>
              <a:pathLst>
                <a:path w="5822" h="5744" extrusionOk="0">
                  <a:moveTo>
                    <a:pt x="2876" y="654"/>
                  </a:moveTo>
                  <a:cubicBezTo>
                    <a:pt x="3162" y="654"/>
                    <a:pt x="3450" y="710"/>
                    <a:pt x="3724" y="824"/>
                  </a:cubicBezTo>
                  <a:cubicBezTo>
                    <a:pt x="4551" y="1166"/>
                    <a:pt x="5090" y="1975"/>
                    <a:pt x="5090" y="2870"/>
                  </a:cubicBezTo>
                  <a:lnTo>
                    <a:pt x="5090" y="2872"/>
                  </a:lnTo>
                  <a:cubicBezTo>
                    <a:pt x="5088" y="4092"/>
                    <a:pt x="4096" y="5084"/>
                    <a:pt x="2874" y="5084"/>
                  </a:cubicBezTo>
                  <a:cubicBezTo>
                    <a:pt x="1977" y="5084"/>
                    <a:pt x="1170" y="4544"/>
                    <a:pt x="828" y="3715"/>
                  </a:cubicBezTo>
                  <a:cubicBezTo>
                    <a:pt x="486" y="2888"/>
                    <a:pt x="676" y="1934"/>
                    <a:pt x="1311" y="1301"/>
                  </a:cubicBezTo>
                  <a:cubicBezTo>
                    <a:pt x="1734" y="879"/>
                    <a:pt x="2300" y="654"/>
                    <a:pt x="2876" y="654"/>
                  </a:cubicBezTo>
                  <a:close/>
                  <a:moveTo>
                    <a:pt x="2715" y="1"/>
                  </a:moveTo>
                  <a:cubicBezTo>
                    <a:pt x="1206" y="86"/>
                    <a:pt x="1" y="1336"/>
                    <a:pt x="1" y="2870"/>
                  </a:cubicBezTo>
                  <a:cubicBezTo>
                    <a:pt x="1" y="3867"/>
                    <a:pt x="517" y="4791"/>
                    <a:pt x="1364" y="5315"/>
                  </a:cubicBezTo>
                  <a:cubicBezTo>
                    <a:pt x="1825" y="5600"/>
                    <a:pt x="2348" y="5744"/>
                    <a:pt x="2872" y="5744"/>
                  </a:cubicBezTo>
                  <a:cubicBezTo>
                    <a:pt x="3312" y="5744"/>
                    <a:pt x="3754" y="5643"/>
                    <a:pt x="4160" y="5440"/>
                  </a:cubicBezTo>
                  <a:cubicBezTo>
                    <a:pt x="5050" y="4993"/>
                    <a:pt x="5646" y="4118"/>
                    <a:pt x="5735" y="3125"/>
                  </a:cubicBezTo>
                  <a:cubicBezTo>
                    <a:pt x="5822" y="2134"/>
                    <a:pt x="5390" y="1166"/>
                    <a:pt x="4593" y="571"/>
                  </a:cubicBezTo>
                  <a:cubicBezTo>
                    <a:pt x="4391" y="678"/>
                    <a:pt x="4168" y="731"/>
                    <a:pt x="3940" y="731"/>
                  </a:cubicBezTo>
                  <a:cubicBezTo>
                    <a:pt x="3430" y="731"/>
                    <a:pt x="2959" y="450"/>
                    <a:pt x="27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-22811" y="956022"/>
              <a:ext cx="77824" cy="30417"/>
            </a:xfrm>
            <a:custGeom>
              <a:avLst/>
              <a:gdLst/>
              <a:ahLst/>
              <a:cxnLst/>
              <a:rect l="l" t="t" r="r" b="b"/>
              <a:pathLst>
                <a:path w="1878" h="734" extrusionOk="0">
                  <a:moveTo>
                    <a:pt x="168" y="1"/>
                  </a:moveTo>
                  <a:cubicBezTo>
                    <a:pt x="165" y="1"/>
                    <a:pt x="162" y="1"/>
                    <a:pt x="159" y="1"/>
                  </a:cubicBezTo>
                  <a:cubicBezTo>
                    <a:pt x="107" y="1"/>
                    <a:pt x="52" y="3"/>
                    <a:pt x="0" y="3"/>
                  </a:cubicBezTo>
                  <a:cubicBezTo>
                    <a:pt x="244" y="454"/>
                    <a:pt x="715" y="733"/>
                    <a:pt x="1225" y="733"/>
                  </a:cubicBezTo>
                  <a:cubicBezTo>
                    <a:pt x="1229" y="733"/>
                    <a:pt x="1233" y="733"/>
                    <a:pt x="1237" y="733"/>
                  </a:cubicBezTo>
                  <a:cubicBezTo>
                    <a:pt x="1460" y="733"/>
                    <a:pt x="1680" y="678"/>
                    <a:pt x="1878" y="573"/>
                  </a:cubicBezTo>
                  <a:cubicBezTo>
                    <a:pt x="1384" y="203"/>
                    <a:pt x="784" y="1"/>
                    <a:pt x="1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4"/>
            <p:cNvSpPr/>
            <p:nvPr/>
          </p:nvSpPr>
          <p:spPr>
            <a:xfrm>
              <a:off x="-262292" y="700380"/>
              <a:ext cx="187226" cy="171852"/>
            </a:xfrm>
            <a:custGeom>
              <a:avLst/>
              <a:gdLst/>
              <a:ahLst/>
              <a:cxnLst/>
              <a:rect l="l" t="t" r="r" b="b"/>
              <a:pathLst>
                <a:path w="4518" h="4147" extrusionOk="0">
                  <a:moveTo>
                    <a:pt x="2303" y="657"/>
                  </a:moveTo>
                  <a:cubicBezTo>
                    <a:pt x="2485" y="657"/>
                    <a:pt x="2669" y="692"/>
                    <a:pt x="2843" y="765"/>
                  </a:cubicBezTo>
                  <a:cubicBezTo>
                    <a:pt x="3368" y="982"/>
                    <a:pt x="3712" y="1495"/>
                    <a:pt x="3712" y="2063"/>
                  </a:cubicBezTo>
                  <a:cubicBezTo>
                    <a:pt x="3710" y="2840"/>
                    <a:pt x="3081" y="3469"/>
                    <a:pt x="2305" y="3469"/>
                  </a:cubicBezTo>
                  <a:cubicBezTo>
                    <a:pt x="1735" y="3469"/>
                    <a:pt x="1223" y="3127"/>
                    <a:pt x="1005" y="2601"/>
                  </a:cubicBezTo>
                  <a:cubicBezTo>
                    <a:pt x="788" y="2076"/>
                    <a:pt x="908" y="1471"/>
                    <a:pt x="1310" y="1069"/>
                  </a:cubicBezTo>
                  <a:cubicBezTo>
                    <a:pt x="1578" y="800"/>
                    <a:pt x="1938" y="657"/>
                    <a:pt x="2303" y="657"/>
                  </a:cubicBezTo>
                  <a:close/>
                  <a:moveTo>
                    <a:pt x="2317" y="1"/>
                  </a:moveTo>
                  <a:cubicBezTo>
                    <a:pt x="2313" y="1"/>
                    <a:pt x="2309" y="1"/>
                    <a:pt x="2305" y="1"/>
                  </a:cubicBezTo>
                  <a:lnTo>
                    <a:pt x="2293" y="1"/>
                  </a:lnTo>
                  <a:cubicBezTo>
                    <a:pt x="2070" y="233"/>
                    <a:pt x="1761" y="363"/>
                    <a:pt x="1437" y="365"/>
                  </a:cubicBezTo>
                  <a:cubicBezTo>
                    <a:pt x="1351" y="365"/>
                    <a:pt x="1266" y="355"/>
                    <a:pt x="1183" y="337"/>
                  </a:cubicBezTo>
                  <a:cubicBezTo>
                    <a:pt x="319" y="899"/>
                    <a:pt x="0" y="2011"/>
                    <a:pt x="433" y="2945"/>
                  </a:cubicBezTo>
                  <a:cubicBezTo>
                    <a:pt x="782" y="3694"/>
                    <a:pt x="1526" y="4146"/>
                    <a:pt x="2316" y="4146"/>
                  </a:cubicBezTo>
                  <a:cubicBezTo>
                    <a:pt x="2513" y="4146"/>
                    <a:pt x="2713" y="4118"/>
                    <a:pt x="2911" y="4059"/>
                  </a:cubicBezTo>
                  <a:cubicBezTo>
                    <a:pt x="3898" y="3762"/>
                    <a:pt x="4517" y="2787"/>
                    <a:pt x="4365" y="1768"/>
                  </a:cubicBezTo>
                  <a:cubicBezTo>
                    <a:pt x="4213" y="753"/>
                    <a:pt x="3343" y="1"/>
                    <a:pt x="23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-254667" y="616298"/>
              <a:ext cx="101611" cy="98088"/>
            </a:xfrm>
            <a:custGeom>
              <a:avLst/>
              <a:gdLst/>
              <a:ahLst/>
              <a:cxnLst/>
              <a:rect l="l" t="t" r="r" b="b"/>
              <a:pathLst>
                <a:path w="2452" h="2367" extrusionOk="0">
                  <a:moveTo>
                    <a:pt x="1249" y="655"/>
                  </a:moveTo>
                  <a:cubicBezTo>
                    <a:pt x="1526" y="655"/>
                    <a:pt x="1793" y="870"/>
                    <a:pt x="1793" y="1195"/>
                  </a:cubicBezTo>
                  <a:cubicBezTo>
                    <a:pt x="1791" y="1492"/>
                    <a:pt x="1551" y="1733"/>
                    <a:pt x="1253" y="1733"/>
                  </a:cubicBezTo>
                  <a:cubicBezTo>
                    <a:pt x="774" y="1733"/>
                    <a:pt x="532" y="1154"/>
                    <a:pt x="873" y="813"/>
                  </a:cubicBezTo>
                  <a:cubicBezTo>
                    <a:pt x="982" y="704"/>
                    <a:pt x="1117" y="655"/>
                    <a:pt x="1249" y="655"/>
                  </a:cubicBezTo>
                  <a:close/>
                  <a:moveTo>
                    <a:pt x="1253" y="0"/>
                  </a:moveTo>
                  <a:cubicBezTo>
                    <a:pt x="643" y="0"/>
                    <a:pt x="131" y="461"/>
                    <a:pt x="65" y="1068"/>
                  </a:cubicBezTo>
                  <a:cubicBezTo>
                    <a:pt x="0" y="1676"/>
                    <a:pt x="402" y="2236"/>
                    <a:pt x="999" y="2366"/>
                  </a:cubicBezTo>
                  <a:cubicBezTo>
                    <a:pt x="1328" y="2149"/>
                    <a:pt x="1714" y="2032"/>
                    <a:pt x="2109" y="2030"/>
                  </a:cubicBezTo>
                  <a:cubicBezTo>
                    <a:pt x="2329" y="1806"/>
                    <a:pt x="2452" y="1508"/>
                    <a:pt x="2452" y="1195"/>
                  </a:cubicBezTo>
                  <a:cubicBezTo>
                    <a:pt x="2450" y="534"/>
                    <a:pt x="1913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4"/>
            <p:cNvSpPr/>
            <p:nvPr/>
          </p:nvSpPr>
          <p:spPr>
            <a:xfrm>
              <a:off x="-213268" y="700421"/>
              <a:ext cx="46040" cy="15126"/>
            </a:xfrm>
            <a:custGeom>
              <a:avLst/>
              <a:gdLst/>
              <a:ahLst/>
              <a:cxnLst/>
              <a:rect l="l" t="t" r="r" b="b"/>
              <a:pathLst>
                <a:path w="1111" h="365" extrusionOk="0">
                  <a:moveTo>
                    <a:pt x="1110" y="0"/>
                  </a:moveTo>
                  <a:lnTo>
                    <a:pt x="1110" y="0"/>
                  </a:lnTo>
                  <a:cubicBezTo>
                    <a:pt x="715" y="2"/>
                    <a:pt x="329" y="119"/>
                    <a:pt x="0" y="336"/>
                  </a:cubicBezTo>
                  <a:cubicBezTo>
                    <a:pt x="83" y="354"/>
                    <a:pt x="168" y="364"/>
                    <a:pt x="254" y="364"/>
                  </a:cubicBezTo>
                  <a:cubicBezTo>
                    <a:pt x="578" y="362"/>
                    <a:pt x="887" y="232"/>
                    <a:pt x="11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4"/>
            <p:cNvSpPr/>
            <p:nvPr/>
          </p:nvSpPr>
          <p:spPr>
            <a:xfrm>
              <a:off x="-361333" y="1058626"/>
              <a:ext cx="141932" cy="135633"/>
            </a:xfrm>
            <a:custGeom>
              <a:avLst/>
              <a:gdLst/>
              <a:ahLst/>
              <a:cxnLst/>
              <a:rect l="l" t="t" r="r" b="b"/>
              <a:pathLst>
                <a:path w="3425" h="3273" extrusionOk="0">
                  <a:moveTo>
                    <a:pt x="1714" y="636"/>
                  </a:moveTo>
                  <a:cubicBezTo>
                    <a:pt x="1840" y="636"/>
                    <a:pt x="1968" y="660"/>
                    <a:pt x="2089" y="710"/>
                  </a:cubicBezTo>
                  <a:cubicBezTo>
                    <a:pt x="2459" y="865"/>
                    <a:pt x="2701" y="1225"/>
                    <a:pt x="2701" y="1624"/>
                  </a:cubicBezTo>
                  <a:cubicBezTo>
                    <a:pt x="2699" y="2168"/>
                    <a:pt x="2258" y="2610"/>
                    <a:pt x="1714" y="2612"/>
                  </a:cubicBezTo>
                  <a:cubicBezTo>
                    <a:pt x="1314" y="2612"/>
                    <a:pt x="952" y="2370"/>
                    <a:pt x="799" y="2002"/>
                  </a:cubicBezTo>
                  <a:cubicBezTo>
                    <a:pt x="647" y="1632"/>
                    <a:pt x="732" y="1207"/>
                    <a:pt x="1013" y="926"/>
                  </a:cubicBezTo>
                  <a:cubicBezTo>
                    <a:pt x="1203" y="736"/>
                    <a:pt x="1456" y="636"/>
                    <a:pt x="1714" y="636"/>
                  </a:cubicBezTo>
                  <a:close/>
                  <a:moveTo>
                    <a:pt x="1444" y="0"/>
                  </a:moveTo>
                  <a:cubicBezTo>
                    <a:pt x="598" y="141"/>
                    <a:pt x="0" y="906"/>
                    <a:pt x="71" y="1761"/>
                  </a:cubicBezTo>
                  <a:cubicBezTo>
                    <a:pt x="141" y="2614"/>
                    <a:pt x="855" y="3272"/>
                    <a:pt x="1712" y="3272"/>
                  </a:cubicBezTo>
                  <a:cubicBezTo>
                    <a:pt x="2570" y="3272"/>
                    <a:pt x="3284" y="2614"/>
                    <a:pt x="3354" y="1761"/>
                  </a:cubicBezTo>
                  <a:cubicBezTo>
                    <a:pt x="3425" y="906"/>
                    <a:pt x="2827" y="141"/>
                    <a:pt x="1981" y="0"/>
                  </a:cubicBezTo>
                  <a:cubicBezTo>
                    <a:pt x="1893" y="24"/>
                    <a:pt x="1803" y="36"/>
                    <a:pt x="1713" y="36"/>
                  </a:cubicBezTo>
                  <a:cubicBezTo>
                    <a:pt x="1623" y="36"/>
                    <a:pt x="1532" y="24"/>
                    <a:pt x="14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-335433" y="974835"/>
              <a:ext cx="90132" cy="83833"/>
            </a:xfrm>
            <a:custGeom>
              <a:avLst/>
              <a:gdLst/>
              <a:ahLst/>
              <a:cxnLst/>
              <a:rect l="l" t="t" r="r" b="b"/>
              <a:pathLst>
                <a:path w="2175" h="2023" extrusionOk="0">
                  <a:moveTo>
                    <a:pt x="1084" y="659"/>
                  </a:moveTo>
                  <a:cubicBezTo>
                    <a:pt x="1274" y="659"/>
                    <a:pt x="1457" y="807"/>
                    <a:pt x="1457" y="1029"/>
                  </a:cubicBezTo>
                  <a:cubicBezTo>
                    <a:pt x="1457" y="1233"/>
                    <a:pt x="1290" y="1397"/>
                    <a:pt x="1089" y="1399"/>
                  </a:cubicBezTo>
                  <a:cubicBezTo>
                    <a:pt x="758" y="1399"/>
                    <a:pt x="594" y="1001"/>
                    <a:pt x="825" y="768"/>
                  </a:cubicBezTo>
                  <a:cubicBezTo>
                    <a:pt x="901" y="692"/>
                    <a:pt x="993" y="659"/>
                    <a:pt x="1084" y="659"/>
                  </a:cubicBezTo>
                  <a:close/>
                  <a:moveTo>
                    <a:pt x="1089" y="0"/>
                  </a:moveTo>
                  <a:cubicBezTo>
                    <a:pt x="572" y="0"/>
                    <a:pt x="135" y="382"/>
                    <a:pt x="68" y="894"/>
                  </a:cubicBezTo>
                  <a:cubicBezTo>
                    <a:pt x="0" y="1405"/>
                    <a:pt x="321" y="1888"/>
                    <a:pt x="819" y="2022"/>
                  </a:cubicBezTo>
                  <a:cubicBezTo>
                    <a:pt x="908" y="2006"/>
                    <a:pt x="998" y="1998"/>
                    <a:pt x="1088" y="1998"/>
                  </a:cubicBezTo>
                  <a:cubicBezTo>
                    <a:pt x="1177" y="1998"/>
                    <a:pt x="1267" y="2006"/>
                    <a:pt x="1356" y="2022"/>
                  </a:cubicBezTo>
                  <a:cubicBezTo>
                    <a:pt x="1854" y="1888"/>
                    <a:pt x="2175" y="1405"/>
                    <a:pt x="2107" y="894"/>
                  </a:cubicBezTo>
                  <a:cubicBezTo>
                    <a:pt x="2040" y="382"/>
                    <a:pt x="1603" y="0"/>
                    <a:pt x="10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4"/>
            <p:cNvSpPr/>
            <p:nvPr/>
          </p:nvSpPr>
          <p:spPr>
            <a:xfrm>
              <a:off x="-350517" y="749776"/>
              <a:ext cx="97840" cy="94110"/>
            </a:xfrm>
            <a:custGeom>
              <a:avLst/>
              <a:gdLst/>
              <a:ahLst/>
              <a:cxnLst/>
              <a:rect l="l" t="t" r="r" b="b"/>
              <a:pathLst>
                <a:path w="2361" h="2271" extrusionOk="0">
                  <a:moveTo>
                    <a:pt x="1132" y="657"/>
                  </a:moveTo>
                  <a:cubicBezTo>
                    <a:pt x="1378" y="657"/>
                    <a:pt x="1614" y="849"/>
                    <a:pt x="1613" y="1138"/>
                  </a:cubicBezTo>
                  <a:cubicBezTo>
                    <a:pt x="1611" y="1399"/>
                    <a:pt x="1397" y="1611"/>
                    <a:pt x="1136" y="1613"/>
                  </a:cubicBezTo>
                  <a:cubicBezTo>
                    <a:pt x="711" y="1613"/>
                    <a:pt x="497" y="1098"/>
                    <a:pt x="800" y="797"/>
                  </a:cubicBezTo>
                  <a:cubicBezTo>
                    <a:pt x="896" y="701"/>
                    <a:pt x="1015" y="657"/>
                    <a:pt x="1132" y="657"/>
                  </a:cubicBezTo>
                  <a:close/>
                  <a:moveTo>
                    <a:pt x="1136" y="0"/>
                  </a:moveTo>
                  <a:cubicBezTo>
                    <a:pt x="509" y="0"/>
                    <a:pt x="0" y="511"/>
                    <a:pt x="2" y="1138"/>
                  </a:cubicBezTo>
                  <a:cubicBezTo>
                    <a:pt x="2" y="1597"/>
                    <a:pt x="279" y="2010"/>
                    <a:pt x="705" y="2184"/>
                  </a:cubicBezTo>
                  <a:cubicBezTo>
                    <a:pt x="844" y="2242"/>
                    <a:pt x="991" y="2271"/>
                    <a:pt x="1137" y="2271"/>
                  </a:cubicBezTo>
                  <a:cubicBezTo>
                    <a:pt x="1433" y="2271"/>
                    <a:pt x="1724" y="2154"/>
                    <a:pt x="1941" y="1937"/>
                  </a:cubicBezTo>
                  <a:cubicBezTo>
                    <a:pt x="2266" y="1613"/>
                    <a:pt x="2361" y="1124"/>
                    <a:pt x="2185" y="700"/>
                  </a:cubicBezTo>
                  <a:cubicBezTo>
                    <a:pt x="2008" y="275"/>
                    <a:pt x="1595" y="0"/>
                    <a:pt x="11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4"/>
            <p:cNvSpPr/>
            <p:nvPr/>
          </p:nvSpPr>
          <p:spPr>
            <a:xfrm>
              <a:off x="-301494" y="1057632"/>
              <a:ext cx="22253" cy="2486"/>
            </a:xfrm>
            <a:custGeom>
              <a:avLst/>
              <a:gdLst/>
              <a:ahLst/>
              <a:cxnLst/>
              <a:rect l="l" t="t" r="r" b="b"/>
              <a:pathLst>
                <a:path w="537" h="60" extrusionOk="0">
                  <a:moveTo>
                    <a:pt x="270" y="0"/>
                  </a:moveTo>
                  <a:cubicBezTo>
                    <a:pt x="179" y="0"/>
                    <a:pt x="89" y="8"/>
                    <a:pt x="0" y="24"/>
                  </a:cubicBezTo>
                  <a:cubicBezTo>
                    <a:pt x="88" y="48"/>
                    <a:pt x="179" y="60"/>
                    <a:pt x="269" y="60"/>
                  </a:cubicBezTo>
                  <a:cubicBezTo>
                    <a:pt x="359" y="60"/>
                    <a:pt x="449" y="48"/>
                    <a:pt x="537" y="24"/>
                  </a:cubicBezTo>
                  <a:cubicBezTo>
                    <a:pt x="448" y="8"/>
                    <a:pt x="359" y="0"/>
                    <a:pt x="2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4"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p16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16"/>
          <p:cNvSpPr txBox="1">
            <a:spLocks noGrp="1"/>
          </p:cNvSpPr>
          <p:nvPr>
            <p:ph type="title"/>
          </p:nvPr>
        </p:nvSpPr>
        <p:spPr>
          <a:xfrm>
            <a:off x="721050" y="634175"/>
            <a:ext cx="7701900" cy="693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24" name="Google Shape;424;p16"/>
          <p:cNvGrpSpPr/>
          <p:nvPr/>
        </p:nvGrpSpPr>
        <p:grpSpPr>
          <a:xfrm flipH="1">
            <a:off x="-628325" y="3854438"/>
            <a:ext cx="1282921" cy="1187087"/>
            <a:chOff x="-655375" y="2510075"/>
            <a:chExt cx="1282921" cy="1187087"/>
          </a:xfrm>
        </p:grpSpPr>
        <p:sp>
          <p:nvSpPr>
            <p:cNvPr id="425" name="Google Shape;425;p16"/>
            <p:cNvSpPr/>
            <p:nvPr/>
          </p:nvSpPr>
          <p:spPr>
            <a:xfrm>
              <a:off x="406637" y="3010089"/>
              <a:ext cx="220909" cy="213420"/>
            </a:xfrm>
            <a:custGeom>
              <a:avLst/>
              <a:gdLst/>
              <a:ahLst/>
              <a:cxnLst/>
              <a:rect l="l" t="t" r="r" b="b"/>
              <a:pathLst>
                <a:path w="4366" h="4218" extrusionOk="0">
                  <a:moveTo>
                    <a:pt x="1982" y="504"/>
                  </a:moveTo>
                  <a:cubicBezTo>
                    <a:pt x="2567" y="504"/>
                    <a:pt x="3130" y="830"/>
                    <a:pt x="3404" y="1392"/>
                  </a:cubicBezTo>
                  <a:cubicBezTo>
                    <a:pt x="3786" y="2177"/>
                    <a:pt x="3461" y="3123"/>
                    <a:pt x="2678" y="3509"/>
                  </a:cubicBezTo>
                  <a:lnTo>
                    <a:pt x="2345" y="3669"/>
                  </a:lnTo>
                  <a:cubicBezTo>
                    <a:pt x="2227" y="3699"/>
                    <a:pt x="2104" y="3713"/>
                    <a:pt x="1981" y="3713"/>
                  </a:cubicBezTo>
                  <a:cubicBezTo>
                    <a:pt x="1980" y="3713"/>
                    <a:pt x="1978" y="3713"/>
                    <a:pt x="1977" y="3713"/>
                  </a:cubicBezTo>
                  <a:cubicBezTo>
                    <a:pt x="1266" y="3713"/>
                    <a:pt x="640" y="3244"/>
                    <a:pt x="438" y="2563"/>
                  </a:cubicBezTo>
                  <a:cubicBezTo>
                    <a:pt x="234" y="1880"/>
                    <a:pt x="505" y="1144"/>
                    <a:pt x="1103" y="757"/>
                  </a:cubicBezTo>
                  <a:lnTo>
                    <a:pt x="1289" y="666"/>
                  </a:lnTo>
                  <a:cubicBezTo>
                    <a:pt x="1512" y="556"/>
                    <a:pt x="1749" y="504"/>
                    <a:pt x="1982" y="504"/>
                  </a:cubicBezTo>
                  <a:close/>
                  <a:moveTo>
                    <a:pt x="1981" y="1"/>
                  </a:moveTo>
                  <a:cubicBezTo>
                    <a:pt x="1674" y="1"/>
                    <a:pt x="1362" y="69"/>
                    <a:pt x="1067" y="213"/>
                  </a:cubicBezTo>
                  <a:lnTo>
                    <a:pt x="867" y="310"/>
                  </a:lnTo>
                  <a:lnTo>
                    <a:pt x="844" y="323"/>
                  </a:lnTo>
                  <a:cubicBezTo>
                    <a:pt x="676" y="432"/>
                    <a:pt x="523" y="563"/>
                    <a:pt x="391" y="713"/>
                  </a:cubicBezTo>
                  <a:cubicBezTo>
                    <a:pt x="403" y="719"/>
                    <a:pt x="410" y="729"/>
                    <a:pt x="418" y="739"/>
                  </a:cubicBezTo>
                  <a:cubicBezTo>
                    <a:pt x="496" y="826"/>
                    <a:pt x="501" y="953"/>
                    <a:pt x="436" y="1048"/>
                  </a:cubicBezTo>
                  <a:cubicBezTo>
                    <a:pt x="54" y="1603"/>
                    <a:pt x="1" y="2322"/>
                    <a:pt x="298" y="2927"/>
                  </a:cubicBezTo>
                  <a:cubicBezTo>
                    <a:pt x="438" y="3218"/>
                    <a:pt x="652" y="3467"/>
                    <a:pt x="919" y="3649"/>
                  </a:cubicBezTo>
                  <a:cubicBezTo>
                    <a:pt x="1186" y="3831"/>
                    <a:pt x="1497" y="3942"/>
                    <a:pt x="1821" y="3970"/>
                  </a:cubicBezTo>
                  <a:cubicBezTo>
                    <a:pt x="1934" y="3980"/>
                    <a:pt x="2027" y="4063"/>
                    <a:pt x="2049" y="4176"/>
                  </a:cubicBezTo>
                  <a:cubicBezTo>
                    <a:pt x="2051" y="4189"/>
                    <a:pt x="2053" y="4203"/>
                    <a:pt x="2055" y="4217"/>
                  </a:cubicBezTo>
                  <a:cubicBezTo>
                    <a:pt x="2203" y="4215"/>
                    <a:pt x="2349" y="4195"/>
                    <a:pt x="2494" y="4158"/>
                  </a:cubicBezTo>
                  <a:cubicBezTo>
                    <a:pt x="2512" y="4152"/>
                    <a:pt x="2527" y="4146"/>
                    <a:pt x="2543" y="4138"/>
                  </a:cubicBezTo>
                  <a:lnTo>
                    <a:pt x="2901" y="3964"/>
                  </a:lnTo>
                  <a:cubicBezTo>
                    <a:pt x="3936" y="3457"/>
                    <a:pt x="4365" y="2205"/>
                    <a:pt x="3859" y="1170"/>
                  </a:cubicBezTo>
                  <a:cubicBezTo>
                    <a:pt x="3495" y="430"/>
                    <a:pt x="2753" y="1"/>
                    <a:pt x="1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6"/>
            <p:cNvSpPr/>
            <p:nvPr/>
          </p:nvSpPr>
          <p:spPr>
            <a:xfrm>
              <a:off x="145751" y="3043029"/>
              <a:ext cx="364757" cy="306570"/>
            </a:xfrm>
            <a:custGeom>
              <a:avLst/>
              <a:gdLst/>
              <a:ahLst/>
              <a:cxnLst/>
              <a:rect l="l" t="t" r="r" b="b"/>
              <a:pathLst>
                <a:path w="7209" h="6059" extrusionOk="0">
                  <a:moveTo>
                    <a:pt x="4852" y="792"/>
                  </a:moveTo>
                  <a:cubicBezTo>
                    <a:pt x="4510" y="1954"/>
                    <a:pt x="5101" y="3184"/>
                    <a:pt x="6221" y="3643"/>
                  </a:cubicBezTo>
                  <a:lnTo>
                    <a:pt x="2646" y="5392"/>
                  </a:lnTo>
                  <a:cubicBezTo>
                    <a:pt x="2408" y="5520"/>
                    <a:pt x="2153" y="5580"/>
                    <a:pt x="1901" y="5580"/>
                  </a:cubicBezTo>
                  <a:cubicBezTo>
                    <a:pt x="1316" y="5580"/>
                    <a:pt x="753" y="5255"/>
                    <a:pt x="478" y="4692"/>
                  </a:cubicBezTo>
                  <a:cubicBezTo>
                    <a:pt x="84" y="3887"/>
                    <a:pt x="436" y="2915"/>
                    <a:pt x="1255" y="2551"/>
                  </a:cubicBezTo>
                  <a:lnTo>
                    <a:pt x="4852" y="792"/>
                  </a:lnTo>
                  <a:close/>
                  <a:moveTo>
                    <a:pt x="5380" y="0"/>
                  </a:moveTo>
                  <a:cubicBezTo>
                    <a:pt x="5344" y="0"/>
                    <a:pt x="5307" y="8"/>
                    <a:pt x="5274" y="25"/>
                  </a:cubicBezTo>
                  <a:lnTo>
                    <a:pt x="1034" y="2096"/>
                  </a:lnTo>
                  <a:cubicBezTo>
                    <a:pt x="790" y="2215"/>
                    <a:pt x="573" y="2381"/>
                    <a:pt x="393" y="2583"/>
                  </a:cubicBezTo>
                  <a:cubicBezTo>
                    <a:pt x="403" y="2591"/>
                    <a:pt x="410" y="2599"/>
                    <a:pt x="418" y="2608"/>
                  </a:cubicBezTo>
                  <a:cubicBezTo>
                    <a:pt x="492" y="2696"/>
                    <a:pt x="500" y="2822"/>
                    <a:pt x="434" y="2917"/>
                  </a:cubicBezTo>
                  <a:cubicBezTo>
                    <a:pt x="54" y="3473"/>
                    <a:pt x="1" y="4189"/>
                    <a:pt x="294" y="4797"/>
                  </a:cubicBezTo>
                  <a:cubicBezTo>
                    <a:pt x="583" y="5386"/>
                    <a:pt x="1162" y="5784"/>
                    <a:pt x="1817" y="5839"/>
                  </a:cubicBezTo>
                  <a:cubicBezTo>
                    <a:pt x="1932" y="5847"/>
                    <a:pt x="2025" y="5930"/>
                    <a:pt x="2047" y="6043"/>
                  </a:cubicBezTo>
                  <a:cubicBezTo>
                    <a:pt x="2047" y="6049"/>
                    <a:pt x="2049" y="6053"/>
                    <a:pt x="2049" y="6059"/>
                  </a:cubicBezTo>
                  <a:cubicBezTo>
                    <a:pt x="2334" y="6045"/>
                    <a:pt x="2613" y="5974"/>
                    <a:pt x="2868" y="5849"/>
                  </a:cubicBezTo>
                  <a:lnTo>
                    <a:pt x="7064" y="3796"/>
                  </a:lnTo>
                  <a:cubicBezTo>
                    <a:pt x="7153" y="3754"/>
                    <a:pt x="7209" y="3663"/>
                    <a:pt x="7209" y="3566"/>
                  </a:cubicBezTo>
                  <a:lnTo>
                    <a:pt x="7209" y="3566"/>
                  </a:lnTo>
                  <a:cubicBezTo>
                    <a:pt x="7185" y="3568"/>
                    <a:pt x="7161" y="3570"/>
                    <a:pt x="7137" y="3570"/>
                  </a:cubicBezTo>
                  <a:cubicBezTo>
                    <a:pt x="7136" y="3570"/>
                    <a:pt x="7134" y="3570"/>
                    <a:pt x="7132" y="3570"/>
                  </a:cubicBezTo>
                  <a:cubicBezTo>
                    <a:pt x="6303" y="3570"/>
                    <a:pt x="5552" y="3084"/>
                    <a:pt x="5208" y="2330"/>
                  </a:cubicBezTo>
                  <a:cubicBezTo>
                    <a:pt x="4866" y="1574"/>
                    <a:pt x="4997" y="687"/>
                    <a:pt x="5545" y="62"/>
                  </a:cubicBezTo>
                  <a:cubicBezTo>
                    <a:pt x="5498" y="22"/>
                    <a:pt x="5439" y="0"/>
                    <a:pt x="53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6"/>
            <p:cNvSpPr/>
            <p:nvPr/>
          </p:nvSpPr>
          <p:spPr>
            <a:xfrm>
              <a:off x="391963" y="3046065"/>
              <a:ext cx="118550" cy="177547"/>
            </a:xfrm>
            <a:custGeom>
              <a:avLst/>
              <a:gdLst/>
              <a:ahLst/>
              <a:cxnLst/>
              <a:rect l="l" t="t" r="r" b="b"/>
              <a:pathLst>
                <a:path w="2343" h="3509" extrusionOk="0">
                  <a:moveTo>
                    <a:pt x="681" y="0"/>
                  </a:moveTo>
                  <a:cubicBezTo>
                    <a:pt x="133" y="625"/>
                    <a:pt x="0" y="1512"/>
                    <a:pt x="344" y="2268"/>
                  </a:cubicBezTo>
                  <a:cubicBezTo>
                    <a:pt x="686" y="3022"/>
                    <a:pt x="1437" y="3508"/>
                    <a:pt x="2266" y="3508"/>
                  </a:cubicBezTo>
                  <a:cubicBezTo>
                    <a:pt x="2268" y="3508"/>
                    <a:pt x="2270" y="3508"/>
                    <a:pt x="2271" y="3508"/>
                  </a:cubicBezTo>
                  <a:cubicBezTo>
                    <a:pt x="2295" y="3508"/>
                    <a:pt x="2319" y="3508"/>
                    <a:pt x="2343" y="3506"/>
                  </a:cubicBezTo>
                  <a:cubicBezTo>
                    <a:pt x="2343" y="3490"/>
                    <a:pt x="2341" y="3476"/>
                    <a:pt x="2337" y="3463"/>
                  </a:cubicBezTo>
                  <a:cubicBezTo>
                    <a:pt x="2317" y="3350"/>
                    <a:pt x="2224" y="3265"/>
                    <a:pt x="2109" y="3257"/>
                  </a:cubicBezTo>
                  <a:cubicBezTo>
                    <a:pt x="1787" y="3229"/>
                    <a:pt x="1476" y="3118"/>
                    <a:pt x="1209" y="2934"/>
                  </a:cubicBezTo>
                  <a:cubicBezTo>
                    <a:pt x="942" y="2752"/>
                    <a:pt x="726" y="2505"/>
                    <a:pt x="586" y="2212"/>
                  </a:cubicBezTo>
                  <a:cubicBezTo>
                    <a:pt x="291" y="1607"/>
                    <a:pt x="344" y="889"/>
                    <a:pt x="726" y="333"/>
                  </a:cubicBezTo>
                  <a:cubicBezTo>
                    <a:pt x="791" y="240"/>
                    <a:pt x="784" y="111"/>
                    <a:pt x="708" y="24"/>
                  </a:cubicBezTo>
                  <a:cubicBezTo>
                    <a:pt x="700" y="14"/>
                    <a:pt x="691" y="6"/>
                    <a:pt x="6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6"/>
            <p:cNvSpPr/>
            <p:nvPr/>
          </p:nvSpPr>
          <p:spPr>
            <a:xfrm>
              <a:off x="-511220" y="3170436"/>
              <a:ext cx="761239" cy="498942"/>
            </a:xfrm>
            <a:custGeom>
              <a:avLst/>
              <a:gdLst/>
              <a:ahLst/>
              <a:cxnLst/>
              <a:rect l="l" t="t" r="r" b="b"/>
              <a:pathLst>
                <a:path w="15045" h="9861" extrusionOk="0">
                  <a:moveTo>
                    <a:pt x="12678" y="795"/>
                  </a:moveTo>
                  <a:lnTo>
                    <a:pt x="12678" y="795"/>
                  </a:lnTo>
                  <a:cubicBezTo>
                    <a:pt x="12342" y="1956"/>
                    <a:pt x="12932" y="3183"/>
                    <a:pt x="14047" y="3650"/>
                  </a:cubicBezTo>
                  <a:lnTo>
                    <a:pt x="2641" y="9225"/>
                  </a:lnTo>
                  <a:cubicBezTo>
                    <a:pt x="2463" y="9311"/>
                    <a:pt x="2266" y="9354"/>
                    <a:pt x="2095" y="9354"/>
                  </a:cubicBezTo>
                  <a:cubicBezTo>
                    <a:pt x="1916" y="9354"/>
                    <a:pt x="1765" y="9307"/>
                    <a:pt x="1694" y="9213"/>
                  </a:cubicBezTo>
                  <a:cubicBezTo>
                    <a:pt x="1632" y="9138"/>
                    <a:pt x="1595" y="9033"/>
                    <a:pt x="1551" y="8917"/>
                  </a:cubicBezTo>
                  <a:cubicBezTo>
                    <a:pt x="1458" y="8667"/>
                    <a:pt x="1345" y="8353"/>
                    <a:pt x="950" y="8149"/>
                  </a:cubicBezTo>
                  <a:cubicBezTo>
                    <a:pt x="653" y="7995"/>
                    <a:pt x="499" y="7753"/>
                    <a:pt x="501" y="7456"/>
                  </a:cubicBezTo>
                  <a:cubicBezTo>
                    <a:pt x="509" y="7035"/>
                    <a:pt x="815" y="6596"/>
                    <a:pt x="1252" y="6380"/>
                  </a:cubicBezTo>
                  <a:lnTo>
                    <a:pt x="12678" y="795"/>
                  </a:lnTo>
                  <a:close/>
                  <a:moveTo>
                    <a:pt x="13211" y="1"/>
                  </a:moveTo>
                  <a:cubicBezTo>
                    <a:pt x="13173" y="1"/>
                    <a:pt x="13134" y="9"/>
                    <a:pt x="13098" y="27"/>
                  </a:cubicBezTo>
                  <a:lnTo>
                    <a:pt x="1029" y="5927"/>
                  </a:lnTo>
                  <a:cubicBezTo>
                    <a:pt x="782" y="6050"/>
                    <a:pt x="564" y="6222"/>
                    <a:pt x="386" y="6436"/>
                  </a:cubicBezTo>
                  <a:cubicBezTo>
                    <a:pt x="406" y="6453"/>
                    <a:pt x="421" y="6475"/>
                    <a:pt x="435" y="6499"/>
                  </a:cubicBezTo>
                  <a:cubicBezTo>
                    <a:pt x="487" y="6612"/>
                    <a:pt x="459" y="6764"/>
                    <a:pt x="356" y="6835"/>
                  </a:cubicBezTo>
                  <a:cubicBezTo>
                    <a:pt x="154" y="6972"/>
                    <a:pt x="36" y="7152"/>
                    <a:pt x="6" y="7346"/>
                  </a:cubicBezTo>
                  <a:cubicBezTo>
                    <a:pt x="2" y="7387"/>
                    <a:pt x="0" y="7427"/>
                    <a:pt x="2" y="7468"/>
                  </a:cubicBezTo>
                  <a:cubicBezTo>
                    <a:pt x="20" y="7779"/>
                    <a:pt x="263" y="8084"/>
                    <a:pt x="657" y="8289"/>
                  </a:cubicBezTo>
                  <a:cubicBezTo>
                    <a:pt x="1053" y="8497"/>
                    <a:pt x="1165" y="8810"/>
                    <a:pt x="1260" y="9059"/>
                  </a:cubicBezTo>
                  <a:cubicBezTo>
                    <a:pt x="1302" y="9180"/>
                    <a:pt x="1341" y="9281"/>
                    <a:pt x="1401" y="9356"/>
                  </a:cubicBezTo>
                  <a:cubicBezTo>
                    <a:pt x="1434" y="9401"/>
                    <a:pt x="1468" y="9445"/>
                    <a:pt x="1496" y="9484"/>
                  </a:cubicBezTo>
                  <a:cubicBezTo>
                    <a:pt x="1592" y="9621"/>
                    <a:pt x="1621" y="9658"/>
                    <a:pt x="1669" y="9658"/>
                  </a:cubicBezTo>
                  <a:cubicBezTo>
                    <a:pt x="1688" y="9658"/>
                    <a:pt x="1710" y="9652"/>
                    <a:pt x="1741" y="9645"/>
                  </a:cubicBezTo>
                  <a:cubicBezTo>
                    <a:pt x="1764" y="9638"/>
                    <a:pt x="1787" y="9635"/>
                    <a:pt x="1810" y="9635"/>
                  </a:cubicBezTo>
                  <a:cubicBezTo>
                    <a:pt x="1903" y="9635"/>
                    <a:pt x="1991" y="9688"/>
                    <a:pt x="2034" y="9777"/>
                  </a:cubicBezTo>
                  <a:lnTo>
                    <a:pt x="2044" y="9797"/>
                  </a:lnTo>
                  <a:cubicBezTo>
                    <a:pt x="2056" y="9817"/>
                    <a:pt x="2062" y="9839"/>
                    <a:pt x="2066" y="9860"/>
                  </a:cubicBezTo>
                  <a:lnTo>
                    <a:pt x="2091" y="9860"/>
                  </a:lnTo>
                  <a:cubicBezTo>
                    <a:pt x="2358" y="9856"/>
                    <a:pt x="2624" y="9795"/>
                    <a:pt x="2863" y="9678"/>
                  </a:cubicBezTo>
                  <a:lnTo>
                    <a:pt x="14892" y="3798"/>
                  </a:lnTo>
                  <a:cubicBezTo>
                    <a:pt x="14989" y="3751"/>
                    <a:pt x="15045" y="3648"/>
                    <a:pt x="15033" y="3541"/>
                  </a:cubicBezTo>
                  <a:lnTo>
                    <a:pt x="15033" y="3541"/>
                  </a:lnTo>
                  <a:cubicBezTo>
                    <a:pt x="15001" y="3543"/>
                    <a:pt x="14969" y="3543"/>
                    <a:pt x="14936" y="3543"/>
                  </a:cubicBezTo>
                  <a:cubicBezTo>
                    <a:pt x="13501" y="3541"/>
                    <a:pt x="12494" y="2130"/>
                    <a:pt x="12959" y="773"/>
                  </a:cubicBezTo>
                  <a:cubicBezTo>
                    <a:pt x="13048" y="510"/>
                    <a:pt x="13191" y="269"/>
                    <a:pt x="13377" y="63"/>
                  </a:cubicBezTo>
                  <a:cubicBezTo>
                    <a:pt x="13330" y="22"/>
                    <a:pt x="13271" y="1"/>
                    <a:pt x="13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6"/>
            <p:cNvSpPr/>
            <p:nvPr/>
          </p:nvSpPr>
          <p:spPr>
            <a:xfrm>
              <a:off x="120857" y="3173573"/>
              <a:ext cx="128568" cy="176130"/>
            </a:xfrm>
            <a:custGeom>
              <a:avLst/>
              <a:gdLst/>
              <a:ahLst/>
              <a:cxnLst/>
              <a:rect l="l" t="t" r="r" b="b"/>
              <a:pathLst>
                <a:path w="2541" h="3481" extrusionOk="0">
                  <a:moveTo>
                    <a:pt x="885" y="1"/>
                  </a:moveTo>
                  <a:cubicBezTo>
                    <a:pt x="699" y="207"/>
                    <a:pt x="556" y="448"/>
                    <a:pt x="467" y="711"/>
                  </a:cubicBezTo>
                  <a:cubicBezTo>
                    <a:pt x="0" y="2068"/>
                    <a:pt x="1009" y="3481"/>
                    <a:pt x="2444" y="3481"/>
                  </a:cubicBezTo>
                  <a:cubicBezTo>
                    <a:pt x="2477" y="3481"/>
                    <a:pt x="2509" y="3481"/>
                    <a:pt x="2541" y="3479"/>
                  </a:cubicBezTo>
                  <a:cubicBezTo>
                    <a:pt x="2541" y="3473"/>
                    <a:pt x="2539" y="3469"/>
                    <a:pt x="2539" y="3463"/>
                  </a:cubicBezTo>
                  <a:cubicBezTo>
                    <a:pt x="2519" y="3350"/>
                    <a:pt x="2424" y="3265"/>
                    <a:pt x="2309" y="3257"/>
                  </a:cubicBezTo>
                  <a:cubicBezTo>
                    <a:pt x="1654" y="3202"/>
                    <a:pt x="1075" y="2804"/>
                    <a:pt x="786" y="2213"/>
                  </a:cubicBezTo>
                  <a:cubicBezTo>
                    <a:pt x="493" y="1607"/>
                    <a:pt x="546" y="891"/>
                    <a:pt x="924" y="333"/>
                  </a:cubicBezTo>
                  <a:cubicBezTo>
                    <a:pt x="990" y="240"/>
                    <a:pt x="984" y="114"/>
                    <a:pt x="910" y="27"/>
                  </a:cubicBezTo>
                  <a:cubicBezTo>
                    <a:pt x="902" y="17"/>
                    <a:pt x="895" y="9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6"/>
            <p:cNvSpPr/>
            <p:nvPr/>
          </p:nvSpPr>
          <p:spPr>
            <a:xfrm>
              <a:off x="-636957" y="2510075"/>
              <a:ext cx="364606" cy="769537"/>
            </a:xfrm>
            <a:custGeom>
              <a:avLst/>
              <a:gdLst/>
              <a:ahLst/>
              <a:cxnLst/>
              <a:rect l="l" t="t" r="r" b="b"/>
              <a:pathLst>
                <a:path w="7206" h="15209" extrusionOk="0">
                  <a:moveTo>
                    <a:pt x="2724" y="2359"/>
                  </a:moveTo>
                  <a:cubicBezTo>
                    <a:pt x="2643" y="3896"/>
                    <a:pt x="3366" y="5194"/>
                    <a:pt x="4070" y="6462"/>
                  </a:cubicBezTo>
                  <a:cubicBezTo>
                    <a:pt x="5194" y="8474"/>
                    <a:pt x="6256" y="10393"/>
                    <a:pt x="4533" y="13317"/>
                  </a:cubicBezTo>
                  <a:lnTo>
                    <a:pt x="4533" y="13317"/>
                  </a:lnTo>
                  <a:cubicBezTo>
                    <a:pt x="4720" y="11904"/>
                    <a:pt x="4032" y="10816"/>
                    <a:pt x="3314" y="9683"/>
                  </a:cubicBezTo>
                  <a:cubicBezTo>
                    <a:pt x="2224" y="7954"/>
                    <a:pt x="1005" y="6029"/>
                    <a:pt x="2724" y="2359"/>
                  </a:cubicBezTo>
                  <a:close/>
                  <a:moveTo>
                    <a:pt x="3615" y="0"/>
                  </a:moveTo>
                  <a:cubicBezTo>
                    <a:pt x="3533" y="0"/>
                    <a:pt x="3453" y="40"/>
                    <a:pt x="3405" y="113"/>
                  </a:cubicBezTo>
                  <a:cubicBezTo>
                    <a:pt x="0" y="5380"/>
                    <a:pt x="1533" y="7807"/>
                    <a:pt x="2885" y="9952"/>
                  </a:cubicBezTo>
                  <a:cubicBezTo>
                    <a:pt x="3832" y="11444"/>
                    <a:pt x="4648" y="12736"/>
                    <a:pt x="3462" y="14831"/>
                  </a:cubicBezTo>
                  <a:cubicBezTo>
                    <a:pt x="3399" y="14946"/>
                    <a:pt x="3433" y="15090"/>
                    <a:pt x="3542" y="15165"/>
                  </a:cubicBezTo>
                  <a:cubicBezTo>
                    <a:pt x="3583" y="15193"/>
                    <a:pt x="3633" y="15209"/>
                    <a:pt x="3682" y="15209"/>
                  </a:cubicBezTo>
                  <a:cubicBezTo>
                    <a:pt x="3759" y="15209"/>
                    <a:pt x="3832" y="15175"/>
                    <a:pt x="3880" y="15118"/>
                  </a:cubicBezTo>
                  <a:cubicBezTo>
                    <a:pt x="7206" y="11056"/>
                    <a:pt x="5777" y="8484"/>
                    <a:pt x="4513" y="6215"/>
                  </a:cubicBezTo>
                  <a:cubicBezTo>
                    <a:pt x="3514" y="4418"/>
                    <a:pt x="2568" y="2719"/>
                    <a:pt x="3840" y="372"/>
                  </a:cubicBezTo>
                  <a:cubicBezTo>
                    <a:pt x="3904" y="252"/>
                    <a:pt x="3862" y="105"/>
                    <a:pt x="3745" y="36"/>
                  </a:cubicBezTo>
                  <a:cubicBezTo>
                    <a:pt x="3704" y="12"/>
                    <a:pt x="3659" y="0"/>
                    <a:pt x="3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6"/>
            <p:cNvSpPr/>
            <p:nvPr/>
          </p:nvSpPr>
          <p:spPr>
            <a:xfrm>
              <a:off x="-587118" y="3492141"/>
              <a:ext cx="181645" cy="205021"/>
            </a:xfrm>
            <a:custGeom>
              <a:avLst/>
              <a:gdLst/>
              <a:ahLst/>
              <a:cxnLst/>
              <a:rect l="l" t="t" r="r" b="b"/>
              <a:pathLst>
                <a:path w="3590" h="4052" extrusionOk="0">
                  <a:moveTo>
                    <a:pt x="1003" y="1217"/>
                  </a:moveTo>
                  <a:cubicBezTo>
                    <a:pt x="1059" y="1682"/>
                    <a:pt x="1391" y="2105"/>
                    <a:pt x="1921" y="2380"/>
                  </a:cubicBezTo>
                  <a:cubicBezTo>
                    <a:pt x="2145" y="2497"/>
                    <a:pt x="2206" y="2667"/>
                    <a:pt x="2284" y="2879"/>
                  </a:cubicBezTo>
                  <a:cubicBezTo>
                    <a:pt x="2335" y="3016"/>
                    <a:pt x="2392" y="3170"/>
                    <a:pt x="2501" y="3310"/>
                  </a:cubicBezTo>
                  <a:cubicBezTo>
                    <a:pt x="2533" y="3348"/>
                    <a:pt x="2559" y="3386"/>
                    <a:pt x="2582" y="3423"/>
                  </a:cubicBezTo>
                  <a:cubicBezTo>
                    <a:pt x="2606" y="3453"/>
                    <a:pt x="2630" y="3484"/>
                    <a:pt x="2654" y="3516"/>
                  </a:cubicBezTo>
                  <a:cubicBezTo>
                    <a:pt x="2570" y="3530"/>
                    <a:pt x="2486" y="3536"/>
                    <a:pt x="2402" y="3536"/>
                  </a:cubicBezTo>
                  <a:cubicBezTo>
                    <a:pt x="1898" y="3536"/>
                    <a:pt x="1417" y="3295"/>
                    <a:pt x="1118" y="2877"/>
                  </a:cubicBezTo>
                  <a:cubicBezTo>
                    <a:pt x="768" y="2390"/>
                    <a:pt x="725" y="1747"/>
                    <a:pt x="1003" y="1217"/>
                  </a:cubicBezTo>
                  <a:close/>
                  <a:moveTo>
                    <a:pt x="1705" y="0"/>
                  </a:moveTo>
                  <a:cubicBezTo>
                    <a:pt x="1668" y="0"/>
                    <a:pt x="1630" y="8"/>
                    <a:pt x="1595" y="24"/>
                  </a:cubicBezTo>
                  <a:lnTo>
                    <a:pt x="1484" y="79"/>
                  </a:lnTo>
                  <a:cubicBezTo>
                    <a:pt x="438" y="582"/>
                    <a:pt x="0" y="1838"/>
                    <a:pt x="511" y="2881"/>
                  </a:cubicBezTo>
                  <a:cubicBezTo>
                    <a:pt x="872" y="3622"/>
                    <a:pt x="1615" y="4052"/>
                    <a:pt x="2386" y="4052"/>
                  </a:cubicBezTo>
                  <a:cubicBezTo>
                    <a:pt x="2700" y="4052"/>
                    <a:pt x="3019" y="3981"/>
                    <a:pt x="3318" y="3831"/>
                  </a:cubicBezTo>
                  <a:lnTo>
                    <a:pt x="3427" y="3777"/>
                  </a:lnTo>
                  <a:cubicBezTo>
                    <a:pt x="3532" y="3730"/>
                    <a:pt x="3589" y="3615"/>
                    <a:pt x="3566" y="3502"/>
                  </a:cubicBezTo>
                  <a:cubicBezTo>
                    <a:pt x="3257" y="3496"/>
                    <a:pt x="2970" y="3395"/>
                    <a:pt x="2794" y="3168"/>
                  </a:cubicBezTo>
                  <a:cubicBezTo>
                    <a:pt x="2685" y="3029"/>
                    <a:pt x="2628" y="2871"/>
                    <a:pt x="2578" y="2735"/>
                  </a:cubicBezTo>
                  <a:cubicBezTo>
                    <a:pt x="2499" y="2523"/>
                    <a:pt x="2436" y="2355"/>
                    <a:pt x="2214" y="2240"/>
                  </a:cubicBezTo>
                  <a:cubicBezTo>
                    <a:pt x="1749" y="1997"/>
                    <a:pt x="1490" y="1579"/>
                    <a:pt x="1494" y="1090"/>
                  </a:cubicBezTo>
                  <a:cubicBezTo>
                    <a:pt x="1494" y="1057"/>
                    <a:pt x="1498" y="1023"/>
                    <a:pt x="1502" y="990"/>
                  </a:cubicBezTo>
                  <a:cubicBezTo>
                    <a:pt x="1530" y="665"/>
                    <a:pt x="1670" y="347"/>
                    <a:pt x="1888" y="78"/>
                  </a:cubicBezTo>
                  <a:cubicBezTo>
                    <a:pt x="1860" y="48"/>
                    <a:pt x="1827" y="26"/>
                    <a:pt x="1789" y="14"/>
                  </a:cubicBezTo>
                  <a:cubicBezTo>
                    <a:pt x="1762" y="5"/>
                    <a:pt x="1733" y="0"/>
                    <a:pt x="1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6"/>
            <p:cNvSpPr/>
            <p:nvPr/>
          </p:nvSpPr>
          <p:spPr>
            <a:xfrm>
              <a:off x="-511119" y="3496037"/>
              <a:ext cx="24540" cy="46196"/>
            </a:xfrm>
            <a:custGeom>
              <a:avLst/>
              <a:gdLst/>
              <a:ahLst/>
              <a:cxnLst/>
              <a:rect l="l" t="t" r="r" b="b"/>
              <a:pathLst>
                <a:path w="485" h="913" extrusionOk="0">
                  <a:moveTo>
                    <a:pt x="384" y="1"/>
                  </a:moveTo>
                  <a:cubicBezTo>
                    <a:pt x="166" y="270"/>
                    <a:pt x="28" y="588"/>
                    <a:pt x="0" y="913"/>
                  </a:cubicBezTo>
                  <a:lnTo>
                    <a:pt x="4" y="913"/>
                  </a:lnTo>
                  <a:cubicBezTo>
                    <a:pt x="32" y="717"/>
                    <a:pt x="150" y="537"/>
                    <a:pt x="354" y="400"/>
                  </a:cubicBezTo>
                  <a:cubicBezTo>
                    <a:pt x="457" y="329"/>
                    <a:pt x="485" y="179"/>
                    <a:pt x="431" y="64"/>
                  </a:cubicBezTo>
                  <a:cubicBezTo>
                    <a:pt x="419" y="40"/>
                    <a:pt x="404" y="18"/>
                    <a:pt x="3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6"/>
            <p:cNvSpPr/>
            <p:nvPr/>
          </p:nvSpPr>
          <p:spPr>
            <a:xfrm>
              <a:off x="-655375" y="2985802"/>
              <a:ext cx="242109" cy="496564"/>
            </a:xfrm>
            <a:custGeom>
              <a:avLst/>
              <a:gdLst/>
              <a:ahLst/>
              <a:cxnLst/>
              <a:rect l="l" t="t" r="r" b="b"/>
              <a:pathLst>
                <a:path w="4785" h="9814" extrusionOk="0">
                  <a:moveTo>
                    <a:pt x="3037" y="2008"/>
                  </a:moveTo>
                  <a:cubicBezTo>
                    <a:pt x="3854" y="4026"/>
                    <a:pt x="3168" y="5115"/>
                    <a:pt x="2497" y="6171"/>
                  </a:cubicBezTo>
                  <a:cubicBezTo>
                    <a:pt x="2119" y="6773"/>
                    <a:pt x="1731" y="7384"/>
                    <a:pt x="1696" y="8128"/>
                  </a:cubicBezTo>
                  <a:cubicBezTo>
                    <a:pt x="908" y="6511"/>
                    <a:pt x="1529" y="5395"/>
                    <a:pt x="2180" y="4228"/>
                  </a:cubicBezTo>
                  <a:cubicBezTo>
                    <a:pt x="2568" y="3530"/>
                    <a:pt x="2962" y="2819"/>
                    <a:pt x="3037" y="2008"/>
                  </a:cubicBezTo>
                  <a:close/>
                  <a:moveTo>
                    <a:pt x="2384" y="0"/>
                  </a:moveTo>
                  <a:cubicBezTo>
                    <a:pt x="2340" y="0"/>
                    <a:pt x="2296" y="12"/>
                    <a:pt x="2256" y="36"/>
                  </a:cubicBezTo>
                  <a:cubicBezTo>
                    <a:pt x="2139" y="105"/>
                    <a:pt x="2097" y="253"/>
                    <a:pt x="2163" y="374"/>
                  </a:cubicBezTo>
                  <a:cubicBezTo>
                    <a:pt x="2942" y="1814"/>
                    <a:pt x="2384" y="2819"/>
                    <a:pt x="1737" y="3983"/>
                  </a:cubicBezTo>
                  <a:cubicBezTo>
                    <a:pt x="922" y="5445"/>
                    <a:pt x="0" y="7103"/>
                    <a:pt x="2147" y="9722"/>
                  </a:cubicBezTo>
                  <a:cubicBezTo>
                    <a:pt x="2193" y="9780"/>
                    <a:pt x="2261" y="9814"/>
                    <a:pt x="2334" y="9814"/>
                  </a:cubicBezTo>
                  <a:cubicBezTo>
                    <a:pt x="2336" y="9814"/>
                    <a:pt x="2339" y="9814"/>
                    <a:pt x="2341" y="9813"/>
                  </a:cubicBezTo>
                  <a:cubicBezTo>
                    <a:pt x="2343" y="9814"/>
                    <a:pt x="2346" y="9814"/>
                    <a:pt x="2349" y="9814"/>
                  </a:cubicBezTo>
                  <a:cubicBezTo>
                    <a:pt x="2398" y="9814"/>
                    <a:pt x="2444" y="9798"/>
                    <a:pt x="2483" y="9770"/>
                  </a:cubicBezTo>
                  <a:cubicBezTo>
                    <a:pt x="2592" y="9697"/>
                    <a:pt x="2627" y="9552"/>
                    <a:pt x="2562" y="9438"/>
                  </a:cubicBezTo>
                  <a:cubicBezTo>
                    <a:pt x="1840" y="8159"/>
                    <a:pt x="2319" y="7402"/>
                    <a:pt x="2924" y="6442"/>
                  </a:cubicBezTo>
                  <a:cubicBezTo>
                    <a:pt x="3753" y="5132"/>
                    <a:pt x="4784" y="3500"/>
                    <a:pt x="2598" y="115"/>
                  </a:cubicBezTo>
                  <a:cubicBezTo>
                    <a:pt x="2549" y="41"/>
                    <a:pt x="2467" y="0"/>
                    <a:pt x="23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4" name="Google Shape;434;p16"/>
          <p:cNvGrpSpPr/>
          <p:nvPr/>
        </p:nvGrpSpPr>
        <p:grpSpPr>
          <a:xfrm rot="-3085332">
            <a:off x="8512491" y="1235350"/>
            <a:ext cx="1041081" cy="1499367"/>
            <a:chOff x="-183312" y="227900"/>
            <a:chExt cx="829641" cy="1194851"/>
          </a:xfrm>
        </p:grpSpPr>
        <p:sp>
          <p:nvSpPr>
            <p:cNvPr id="435" name="Google Shape;435;p16"/>
            <p:cNvSpPr/>
            <p:nvPr/>
          </p:nvSpPr>
          <p:spPr>
            <a:xfrm>
              <a:off x="-183312" y="227900"/>
              <a:ext cx="829641" cy="1194851"/>
            </a:xfrm>
            <a:custGeom>
              <a:avLst/>
              <a:gdLst/>
              <a:ahLst/>
              <a:cxnLst/>
              <a:rect l="l" t="t" r="r" b="b"/>
              <a:pathLst>
                <a:path w="17651" h="25421" extrusionOk="0">
                  <a:moveTo>
                    <a:pt x="7793" y="485"/>
                  </a:moveTo>
                  <a:cubicBezTo>
                    <a:pt x="7834" y="485"/>
                    <a:pt x="7875" y="488"/>
                    <a:pt x="7915" y="492"/>
                  </a:cubicBezTo>
                  <a:cubicBezTo>
                    <a:pt x="10639" y="771"/>
                    <a:pt x="17154" y="9110"/>
                    <a:pt x="16970" y="12082"/>
                  </a:cubicBezTo>
                  <a:lnTo>
                    <a:pt x="16970" y="12080"/>
                  </a:lnTo>
                  <a:cubicBezTo>
                    <a:pt x="16919" y="12881"/>
                    <a:pt x="16713" y="13417"/>
                    <a:pt x="16339" y="13716"/>
                  </a:cubicBezTo>
                  <a:cubicBezTo>
                    <a:pt x="16019" y="13971"/>
                    <a:pt x="15569" y="14064"/>
                    <a:pt x="15014" y="14064"/>
                  </a:cubicBezTo>
                  <a:cubicBezTo>
                    <a:pt x="14357" y="14064"/>
                    <a:pt x="13553" y="13933"/>
                    <a:pt x="12645" y="13785"/>
                  </a:cubicBezTo>
                  <a:cubicBezTo>
                    <a:pt x="11460" y="13591"/>
                    <a:pt x="10117" y="13372"/>
                    <a:pt x="8661" y="13372"/>
                  </a:cubicBezTo>
                  <a:cubicBezTo>
                    <a:pt x="7206" y="13372"/>
                    <a:pt x="5835" y="13591"/>
                    <a:pt x="4626" y="13785"/>
                  </a:cubicBezTo>
                  <a:cubicBezTo>
                    <a:pt x="3698" y="13933"/>
                    <a:pt x="2875" y="14065"/>
                    <a:pt x="2218" y="14065"/>
                  </a:cubicBezTo>
                  <a:cubicBezTo>
                    <a:pt x="1664" y="14065"/>
                    <a:pt x="1228" y="13972"/>
                    <a:pt x="946" y="13716"/>
                  </a:cubicBezTo>
                  <a:cubicBezTo>
                    <a:pt x="624" y="13421"/>
                    <a:pt x="493" y="12899"/>
                    <a:pt x="543" y="12109"/>
                  </a:cubicBezTo>
                  <a:cubicBezTo>
                    <a:pt x="652" y="10354"/>
                    <a:pt x="1985" y="8944"/>
                    <a:pt x="3396" y="7452"/>
                  </a:cubicBezTo>
                  <a:cubicBezTo>
                    <a:pt x="4937" y="5822"/>
                    <a:pt x="6684" y="3974"/>
                    <a:pt x="7058" y="1362"/>
                  </a:cubicBezTo>
                  <a:cubicBezTo>
                    <a:pt x="7166" y="625"/>
                    <a:pt x="7489" y="485"/>
                    <a:pt x="7793" y="485"/>
                  </a:cubicBezTo>
                  <a:close/>
                  <a:moveTo>
                    <a:pt x="8635" y="14278"/>
                  </a:moveTo>
                  <a:cubicBezTo>
                    <a:pt x="9753" y="14278"/>
                    <a:pt x="10813" y="14414"/>
                    <a:pt x="11713" y="14553"/>
                  </a:cubicBezTo>
                  <a:cubicBezTo>
                    <a:pt x="12182" y="15132"/>
                    <a:pt x="12443" y="15799"/>
                    <a:pt x="12408" y="16351"/>
                  </a:cubicBezTo>
                  <a:cubicBezTo>
                    <a:pt x="12402" y="16476"/>
                    <a:pt x="12374" y="16640"/>
                    <a:pt x="12295" y="16693"/>
                  </a:cubicBezTo>
                  <a:cubicBezTo>
                    <a:pt x="12260" y="16717"/>
                    <a:pt x="12209" y="16727"/>
                    <a:pt x="12145" y="16727"/>
                  </a:cubicBezTo>
                  <a:cubicBezTo>
                    <a:pt x="11916" y="16727"/>
                    <a:pt x="11526" y="16596"/>
                    <a:pt x="11147" y="16466"/>
                  </a:cubicBezTo>
                  <a:cubicBezTo>
                    <a:pt x="10467" y="16232"/>
                    <a:pt x="9618" y="15948"/>
                    <a:pt x="8659" y="15948"/>
                  </a:cubicBezTo>
                  <a:cubicBezTo>
                    <a:pt x="7701" y="15948"/>
                    <a:pt x="6819" y="16232"/>
                    <a:pt x="6110" y="16464"/>
                  </a:cubicBezTo>
                  <a:cubicBezTo>
                    <a:pt x="5725" y="16591"/>
                    <a:pt x="5300" y="16730"/>
                    <a:pt x="5073" y="16730"/>
                  </a:cubicBezTo>
                  <a:cubicBezTo>
                    <a:pt x="5014" y="16730"/>
                    <a:pt x="4969" y="16721"/>
                    <a:pt x="4941" y="16699"/>
                  </a:cubicBezTo>
                  <a:cubicBezTo>
                    <a:pt x="4925" y="16684"/>
                    <a:pt x="4872" y="16624"/>
                    <a:pt x="4888" y="16381"/>
                  </a:cubicBezTo>
                  <a:cubicBezTo>
                    <a:pt x="4925" y="15801"/>
                    <a:pt x="5293" y="15103"/>
                    <a:pt x="5881" y="14499"/>
                  </a:cubicBezTo>
                  <a:cubicBezTo>
                    <a:pt x="6627" y="14392"/>
                    <a:pt x="7600" y="14278"/>
                    <a:pt x="8635" y="14278"/>
                  </a:cubicBezTo>
                  <a:close/>
                  <a:moveTo>
                    <a:pt x="8631" y="16879"/>
                  </a:moveTo>
                  <a:cubicBezTo>
                    <a:pt x="9311" y="16879"/>
                    <a:pt x="9954" y="17046"/>
                    <a:pt x="10502" y="17222"/>
                  </a:cubicBezTo>
                  <a:cubicBezTo>
                    <a:pt x="10752" y="18440"/>
                    <a:pt x="10835" y="19881"/>
                    <a:pt x="10740" y="21402"/>
                  </a:cubicBezTo>
                  <a:cubicBezTo>
                    <a:pt x="10532" y="24738"/>
                    <a:pt x="9752" y="24934"/>
                    <a:pt x="8567" y="24934"/>
                  </a:cubicBezTo>
                  <a:cubicBezTo>
                    <a:pt x="8491" y="24934"/>
                    <a:pt x="8413" y="24933"/>
                    <a:pt x="8334" y="24932"/>
                  </a:cubicBezTo>
                  <a:lnTo>
                    <a:pt x="7865" y="24932"/>
                  </a:lnTo>
                  <a:cubicBezTo>
                    <a:pt x="7795" y="24932"/>
                    <a:pt x="7726" y="24933"/>
                    <a:pt x="7659" y="24933"/>
                  </a:cubicBezTo>
                  <a:cubicBezTo>
                    <a:pt x="7121" y="24933"/>
                    <a:pt x="6693" y="24903"/>
                    <a:pt x="6397" y="24592"/>
                  </a:cubicBezTo>
                  <a:cubicBezTo>
                    <a:pt x="5978" y="24150"/>
                    <a:pt x="5823" y="23114"/>
                    <a:pt x="5928" y="21430"/>
                  </a:cubicBezTo>
                  <a:cubicBezTo>
                    <a:pt x="6023" y="19901"/>
                    <a:pt x="6286" y="18450"/>
                    <a:pt x="6692" y="17230"/>
                  </a:cubicBezTo>
                  <a:cubicBezTo>
                    <a:pt x="7270" y="17050"/>
                    <a:pt x="7938" y="16879"/>
                    <a:pt x="8631" y="16879"/>
                  </a:cubicBezTo>
                  <a:close/>
                  <a:moveTo>
                    <a:pt x="7808" y="1"/>
                  </a:moveTo>
                  <a:cubicBezTo>
                    <a:pt x="7361" y="1"/>
                    <a:pt x="6737" y="205"/>
                    <a:pt x="6581" y="1293"/>
                  </a:cubicBezTo>
                  <a:cubicBezTo>
                    <a:pt x="6227" y="3750"/>
                    <a:pt x="4611" y="5462"/>
                    <a:pt x="3044" y="7120"/>
                  </a:cubicBezTo>
                  <a:cubicBezTo>
                    <a:pt x="1572" y="8675"/>
                    <a:pt x="179" y="10147"/>
                    <a:pt x="58" y="12080"/>
                  </a:cubicBezTo>
                  <a:cubicBezTo>
                    <a:pt x="1" y="13023"/>
                    <a:pt x="185" y="13676"/>
                    <a:pt x="624" y="14074"/>
                  </a:cubicBezTo>
                  <a:cubicBezTo>
                    <a:pt x="1009" y="14424"/>
                    <a:pt x="1554" y="14547"/>
                    <a:pt x="2225" y="14547"/>
                  </a:cubicBezTo>
                  <a:cubicBezTo>
                    <a:pt x="2925" y="14547"/>
                    <a:pt x="3764" y="14413"/>
                    <a:pt x="4704" y="14264"/>
                  </a:cubicBezTo>
                  <a:cubicBezTo>
                    <a:pt x="4981" y="14220"/>
                    <a:pt x="5269" y="14173"/>
                    <a:pt x="5562" y="14129"/>
                  </a:cubicBezTo>
                  <a:lnTo>
                    <a:pt x="5562" y="14129"/>
                  </a:lnTo>
                  <a:cubicBezTo>
                    <a:pt x="4882" y="14820"/>
                    <a:pt x="4446" y="15647"/>
                    <a:pt x="4403" y="16351"/>
                  </a:cubicBezTo>
                  <a:cubicBezTo>
                    <a:pt x="4381" y="16697"/>
                    <a:pt x="4462" y="16937"/>
                    <a:pt x="4646" y="17081"/>
                  </a:cubicBezTo>
                  <a:cubicBezTo>
                    <a:pt x="4764" y="17173"/>
                    <a:pt x="4907" y="17211"/>
                    <a:pt x="5075" y="17211"/>
                  </a:cubicBezTo>
                  <a:cubicBezTo>
                    <a:pt x="5384" y="17211"/>
                    <a:pt x="5779" y="17082"/>
                    <a:pt x="6261" y="16925"/>
                  </a:cubicBezTo>
                  <a:cubicBezTo>
                    <a:pt x="6270" y="16921"/>
                    <a:pt x="6280" y="16919"/>
                    <a:pt x="6290" y="16915"/>
                  </a:cubicBezTo>
                  <a:lnTo>
                    <a:pt x="6290" y="16915"/>
                  </a:lnTo>
                  <a:cubicBezTo>
                    <a:pt x="6282" y="16929"/>
                    <a:pt x="6278" y="16943"/>
                    <a:pt x="6270" y="16957"/>
                  </a:cubicBezTo>
                  <a:cubicBezTo>
                    <a:pt x="5831" y="18245"/>
                    <a:pt x="5544" y="19782"/>
                    <a:pt x="5445" y="21402"/>
                  </a:cubicBezTo>
                  <a:cubicBezTo>
                    <a:pt x="5331" y="23280"/>
                    <a:pt x="5515" y="24366"/>
                    <a:pt x="6043" y="24926"/>
                  </a:cubicBezTo>
                  <a:cubicBezTo>
                    <a:pt x="6470" y="25375"/>
                    <a:pt x="7036" y="25421"/>
                    <a:pt x="7648" y="25421"/>
                  </a:cubicBezTo>
                  <a:cubicBezTo>
                    <a:pt x="7721" y="25421"/>
                    <a:pt x="7796" y="25419"/>
                    <a:pt x="7871" y="25419"/>
                  </a:cubicBezTo>
                  <a:lnTo>
                    <a:pt x="8328" y="25419"/>
                  </a:lnTo>
                  <a:cubicBezTo>
                    <a:pt x="8373" y="25419"/>
                    <a:pt x="8418" y="25419"/>
                    <a:pt x="8462" y="25419"/>
                  </a:cubicBezTo>
                  <a:cubicBezTo>
                    <a:pt x="10033" y="25419"/>
                    <a:pt x="10996" y="25069"/>
                    <a:pt x="11223" y="21432"/>
                  </a:cubicBezTo>
                  <a:cubicBezTo>
                    <a:pt x="11324" y="19812"/>
                    <a:pt x="11231" y="18274"/>
                    <a:pt x="10948" y="16984"/>
                  </a:cubicBezTo>
                  <a:cubicBezTo>
                    <a:pt x="10942" y="16953"/>
                    <a:pt x="10928" y="16923"/>
                    <a:pt x="10910" y="16897"/>
                  </a:cubicBezTo>
                  <a:lnTo>
                    <a:pt x="10910" y="16897"/>
                  </a:lnTo>
                  <a:cubicBezTo>
                    <a:pt x="10936" y="16907"/>
                    <a:pt x="10965" y="16913"/>
                    <a:pt x="10993" y="16923"/>
                  </a:cubicBezTo>
                  <a:cubicBezTo>
                    <a:pt x="11458" y="17083"/>
                    <a:pt x="11838" y="17212"/>
                    <a:pt x="12146" y="17212"/>
                  </a:cubicBezTo>
                  <a:cubicBezTo>
                    <a:pt x="12304" y="17212"/>
                    <a:pt x="12443" y="17178"/>
                    <a:pt x="12566" y="17097"/>
                  </a:cubicBezTo>
                  <a:cubicBezTo>
                    <a:pt x="12766" y="16963"/>
                    <a:pt x="12871" y="16727"/>
                    <a:pt x="12894" y="16381"/>
                  </a:cubicBezTo>
                  <a:cubicBezTo>
                    <a:pt x="12938" y="15678"/>
                    <a:pt x="12621" y="14875"/>
                    <a:pt x="12032" y="14177"/>
                  </a:cubicBezTo>
                  <a:lnTo>
                    <a:pt x="12032" y="14177"/>
                  </a:lnTo>
                  <a:cubicBezTo>
                    <a:pt x="12214" y="14206"/>
                    <a:pt x="12394" y="14234"/>
                    <a:pt x="12568" y="14264"/>
                  </a:cubicBezTo>
                  <a:cubicBezTo>
                    <a:pt x="13490" y="14415"/>
                    <a:pt x="14313" y="14549"/>
                    <a:pt x="15013" y="14549"/>
                  </a:cubicBezTo>
                  <a:cubicBezTo>
                    <a:pt x="15672" y="14549"/>
                    <a:pt x="16222" y="14430"/>
                    <a:pt x="16644" y="14094"/>
                  </a:cubicBezTo>
                  <a:cubicBezTo>
                    <a:pt x="17130" y="13706"/>
                    <a:pt x="17396" y="13057"/>
                    <a:pt x="17453" y="12111"/>
                  </a:cubicBezTo>
                  <a:cubicBezTo>
                    <a:pt x="17651" y="8906"/>
                    <a:pt x="10912" y="312"/>
                    <a:pt x="7964" y="9"/>
                  </a:cubicBezTo>
                  <a:cubicBezTo>
                    <a:pt x="7915" y="3"/>
                    <a:pt x="7861" y="1"/>
                    <a:pt x="78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6"/>
            <p:cNvSpPr/>
            <p:nvPr/>
          </p:nvSpPr>
          <p:spPr>
            <a:xfrm>
              <a:off x="339409" y="608669"/>
              <a:ext cx="175084" cy="134944"/>
            </a:xfrm>
            <a:custGeom>
              <a:avLst/>
              <a:gdLst/>
              <a:ahLst/>
              <a:cxnLst/>
              <a:rect l="l" t="t" r="r" b="b"/>
              <a:pathLst>
                <a:path w="3725" h="2871" extrusionOk="0">
                  <a:moveTo>
                    <a:pt x="1685" y="490"/>
                  </a:moveTo>
                  <a:cubicBezTo>
                    <a:pt x="1850" y="490"/>
                    <a:pt x="2015" y="514"/>
                    <a:pt x="2175" y="560"/>
                  </a:cubicBezTo>
                  <a:cubicBezTo>
                    <a:pt x="2597" y="678"/>
                    <a:pt x="2943" y="934"/>
                    <a:pt x="3107" y="1238"/>
                  </a:cubicBezTo>
                  <a:cubicBezTo>
                    <a:pt x="3174" y="1369"/>
                    <a:pt x="3240" y="1571"/>
                    <a:pt x="3164" y="1792"/>
                  </a:cubicBezTo>
                  <a:cubicBezTo>
                    <a:pt x="3040" y="2160"/>
                    <a:pt x="2585" y="2386"/>
                    <a:pt x="2061" y="2386"/>
                  </a:cubicBezTo>
                  <a:cubicBezTo>
                    <a:pt x="1895" y="2386"/>
                    <a:pt x="1722" y="2363"/>
                    <a:pt x="1550" y="2315"/>
                  </a:cubicBezTo>
                  <a:cubicBezTo>
                    <a:pt x="1128" y="2196"/>
                    <a:pt x="782" y="1941"/>
                    <a:pt x="620" y="1636"/>
                  </a:cubicBezTo>
                  <a:cubicBezTo>
                    <a:pt x="551" y="1505"/>
                    <a:pt x="487" y="1304"/>
                    <a:pt x="561" y="1084"/>
                  </a:cubicBezTo>
                  <a:cubicBezTo>
                    <a:pt x="685" y="716"/>
                    <a:pt x="1144" y="491"/>
                    <a:pt x="1665" y="491"/>
                  </a:cubicBezTo>
                  <a:cubicBezTo>
                    <a:pt x="1671" y="490"/>
                    <a:pt x="1678" y="490"/>
                    <a:pt x="1685" y="490"/>
                  </a:cubicBezTo>
                  <a:close/>
                  <a:moveTo>
                    <a:pt x="1650" y="1"/>
                  </a:moveTo>
                  <a:cubicBezTo>
                    <a:pt x="923" y="1"/>
                    <a:pt x="298" y="350"/>
                    <a:pt x="104" y="928"/>
                  </a:cubicBezTo>
                  <a:cubicBezTo>
                    <a:pt x="1" y="1227"/>
                    <a:pt x="34" y="1559"/>
                    <a:pt x="191" y="1862"/>
                  </a:cubicBezTo>
                  <a:cubicBezTo>
                    <a:pt x="416" y="2291"/>
                    <a:pt x="865" y="2625"/>
                    <a:pt x="1421" y="2782"/>
                  </a:cubicBezTo>
                  <a:cubicBezTo>
                    <a:pt x="1627" y="2841"/>
                    <a:pt x="1843" y="2871"/>
                    <a:pt x="2058" y="2871"/>
                  </a:cubicBezTo>
                  <a:cubicBezTo>
                    <a:pt x="2422" y="2871"/>
                    <a:pt x="2767" y="2784"/>
                    <a:pt x="3044" y="2623"/>
                  </a:cubicBezTo>
                  <a:cubicBezTo>
                    <a:pt x="3319" y="2463"/>
                    <a:pt x="3528" y="2234"/>
                    <a:pt x="3625" y="1947"/>
                  </a:cubicBezTo>
                  <a:cubicBezTo>
                    <a:pt x="3724" y="1648"/>
                    <a:pt x="3693" y="1316"/>
                    <a:pt x="3536" y="1013"/>
                  </a:cubicBezTo>
                  <a:cubicBezTo>
                    <a:pt x="3311" y="585"/>
                    <a:pt x="2862" y="249"/>
                    <a:pt x="2304" y="93"/>
                  </a:cubicBezTo>
                  <a:cubicBezTo>
                    <a:pt x="2083" y="30"/>
                    <a:pt x="1862" y="1"/>
                    <a:pt x="16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6"/>
            <p:cNvSpPr/>
            <p:nvPr/>
          </p:nvSpPr>
          <p:spPr>
            <a:xfrm>
              <a:off x="227072" y="367874"/>
              <a:ext cx="168551" cy="168175"/>
            </a:xfrm>
            <a:custGeom>
              <a:avLst/>
              <a:gdLst/>
              <a:ahLst/>
              <a:cxnLst/>
              <a:rect l="l" t="t" r="r" b="b"/>
              <a:pathLst>
                <a:path w="3586" h="3578" extrusionOk="0">
                  <a:moveTo>
                    <a:pt x="1427" y="481"/>
                  </a:moveTo>
                  <a:cubicBezTo>
                    <a:pt x="1811" y="481"/>
                    <a:pt x="2240" y="663"/>
                    <a:pt x="2583" y="1008"/>
                  </a:cubicBezTo>
                  <a:cubicBezTo>
                    <a:pt x="2911" y="1340"/>
                    <a:pt x="3101" y="1759"/>
                    <a:pt x="3099" y="2161"/>
                  </a:cubicBezTo>
                  <a:lnTo>
                    <a:pt x="3097" y="2161"/>
                  </a:lnTo>
                  <a:cubicBezTo>
                    <a:pt x="3097" y="2436"/>
                    <a:pt x="3006" y="2668"/>
                    <a:pt x="2836" y="2838"/>
                  </a:cubicBezTo>
                  <a:cubicBezTo>
                    <a:pt x="2662" y="3012"/>
                    <a:pt x="2422" y="3095"/>
                    <a:pt x="2159" y="3095"/>
                  </a:cubicBezTo>
                  <a:cubicBezTo>
                    <a:pt x="1777" y="3095"/>
                    <a:pt x="1348" y="2913"/>
                    <a:pt x="1006" y="2569"/>
                  </a:cubicBezTo>
                  <a:cubicBezTo>
                    <a:pt x="675" y="2236"/>
                    <a:pt x="489" y="1817"/>
                    <a:pt x="489" y="1415"/>
                  </a:cubicBezTo>
                  <a:cubicBezTo>
                    <a:pt x="491" y="1142"/>
                    <a:pt x="580" y="909"/>
                    <a:pt x="753" y="739"/>
                  </a:cubicBezTo>
                  <a:cubicBezTo>
                    <a:pt x="929" y="564"/>
                    <a:pt x="1168" y="481"/>
                    <a:pt x="1427" y="481"/>
                  </a:cubicBezTo>
                  <a:close/>
                  <a:moveTo>
                    <a:pt x="1423" y="1"/>
                  </a:moveTo>
                  <a:cubicBezTo>
                    <a:pt x="1038" y="1"/>
                    <a:pt x="678" y="129"/>
                    <a:pt x="410" y="394"/>
                  </a:cubicBezTo>
                  <a:cubicBezTo>
                    <a:pt x="151" y="651"/>
                    <a:pt x="5" y="1014"/>
                    <a:pt x="3" y="1413"/>
                  </a:cubicBezTo>
                  <a:cubicBezTo>
                    <a:pt x="1" y="1941"/>
                    <a:pt x="240" y="2487"/>
                    <a:pt x="660" y="2909"/>
                  </a:cubicBezTo>
                  <a:cubicBezTo>
                    <a:pt x="1099" y="3350"/>
                    <a:pt x="1651" y="3578"/>
                    <a:pt x="2161" y="3578"/>
                  </a:cubicBezTo>
                  <a:cubicBezTo>
                    <a:pt x="2547" y="3578"/>
                    <a:pt x="2909" y="3449"/>
                    <a:pt x="3178" y="3182"/>
                  </a:cubicBezTo>
                  <a:cubicBezTo>
                    <a:pt x="3437" y="2925"/>
                    <a:pt x="3582" y="2563"/>
                    <a:pt x="3582" y="2163"/>
                  </a:cubicBezTo>
                  <a:cubicBezTo>
                    <a:pt x="3586" y="1635"/>
                    <a:pt x="3346" y="1089"/>
                    <a:pt x="2925" y="667"/>
                  </a:cubicBezTo>
                  <a:cubicBezTo>
                    <a:pt x="2490" y="229"/>
                    <a:pt x="1935" y="1"/>
                    <a:pt x="14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6"/>
            <p:cNvSpPr/>
            <p:nvPr/>
          </p:nvSpPr>
          <p:spPr>
            <a:xfrm>
              <a:off x="-55604" y="588787"/>
              <a:ext cx="249348" cy="159761"/>
            </a:xfrm>
            <a:custGeom>
              <a:avLst/>
              <a:gdLst/>
              <a:ahLst/>
              <a:cxnLst/>
              <a:rect l="l" t="t" r="r" b="b"/>
              <a:pathLst>
                <a:path w="5305" h="3399" extrusionOk="0">
                  <a:moveTo>
                    <a:pt x="3500" y="486"/>
                  </a:moveTo>
                  <a:cubicBezTo>
                    <a:pt x="3793" y="486"/>
                    <a:pt x="4058" y="536"/>
                    <a:pt x="4262" y="638"/>
                  </a:cubicBezTo>
                  <a:cubicBezTo>
                    <a:pt x="4438" y="728"/>
                    <a:pt x="4551" y="846"/>
                    <a:pt x="4594" y="993"/>
                  </a:cubicBezTo>
                  <a:cubicBezTo>
                    <a:pt x="4608" y="1040"/>
                    <a:pt x="4616" y="1092"/>
                    <a:pt x="4616" y="1143"/>
                  </a:cubicBezTo>
                  <a:cubicBezTo>
                    <a:pt x="4616" y="1632"/>
                    <a:pt x="3999" y="2324"/>
                    <a:pt x="2944" y="2702"/>
                  </a:cubicBezTo>
                  <a:cubicBezTo>
                    <a:pt x="2551" y="2842"/>
                    <a:pt x="2157" y="2913"/>
                    <a:pt x="1808" y="2913"/>
                  </a:cubicBezTo>
                  <a:cubicBezTo>
                    <a:pt x="1512" y="2913"/>
                    <a:pt x="1247" y="2862"/>
                    <a:pt x="1043" y="2759"/>
                  </a:cubicBezTo>
                  <a:cubicBezTo>
                    <a:pt x="867" y="2670"/>
                    <a:pt x="754" y="2552"/>
                    <a:pt x="710" y="2405"/>
                  </a:cubicBezTo>
                  <a:cubicBezTo>
                    <a:pt x="564" y="1919"/>
                    <a:pt x="1191" y="1117"/>
                    <a:pt x="2360" y="696"/>
                  </a:cubicBezTo>
                  <a:cubicBezTo>
                    <a:pt x="2756" y="555"/>
                    <a:pt x="3148" y="486"/>
                    <a:pt x="3500" y="486"/>
                  </a:cubicBezTo>
                  <a:close/>
                  <a:moveTo>
                    <a:pt x="3493" y="0"/>
                  </a:moveTo>
                  <a:cubicBezTo>
                    <a:pt x="3090" y="0"/>
                    <a:pt x="2645" y="81"/>
                    <a:pt x="2198" y="241"/>
                  </a:cubicBezTo>
                  <a:cubicBezTo>
                    <a:pt x="857" y="722"/>
                    <a:pt x="0" y="1733"/>
                    <a:pt x="247" y="2548"/>
                  </a:cubicBezTo>
                  <a:cubicBezTo>
                    <a:pt x="331" y="2821"/>
                    <a:pt x="528" y="3044"/>
                    <a:pt x="825" y="3195"/>
                  </a:cubicBezTo>
                  <a:cubicBezTo>
                    <a:pt x="1096" y="3329"/>
                    <a:pt x="1436" y="3398"/>
                    <a:pt x="1810" y="3398"/>
                  </a:cubicBezTo>
                  <a:cubicBezTo>
                    <a:pt x="2214" y="3398"/>
                    <a:pt x="2659" y="3317"/>
                    <a:pt x="3106" y="3157"/>
                  </a:cubicBezTo>
                  <a:cubicBezTo>
                    <a:pt x="4448" y="2680"/>
                    <a:pt x="5304" y="1667"/>
                    <a:pt x="5057" y="852"/>
                  </a:cubicBezTo>
                  <a:cubicBezTo>
                    <a:pt x="4974" y="577"/>
                    <a:pt x="4776" y="354"/>
                    <a:pt x="4479" y="207"/>
                  </a:cubicBezTo>
                  <a:cubicBezTo>
                    <a:pt x="4206" y="69"/>
                    <a:pt x="3867" y="0"/>
                    <a:pt x="34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8_2_1"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5" name="Google Shape;585;p22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6" name="Google Shape;586;p22"/>
          <p:cNvSpPr txBox="1">
            <a:spLocks noGrp="1"/>
          </p:cNvSpPr>
          <p:nvPr>
            <p:ph type="title"/>
          </p:nvPr>
        </p:nvSpPr>
        <p:spPr>
          <a:xfrm>
            <a:off x="721050" y="634175"/>
            <a:ext cx="7701900" cy="693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87" name="Google Shape;587;p22"/>
          <p:cNvSpPr txBox="1">
            <a:spLocks noGrp="1"/>
          </p:cNvSpPr>
          <p:nvPr>
            <p:ph type="body" idx="1"/>
          </p:nvPr>
        </p:nvSpPr>
        <p:spPr>
          <a:xfrm>
            <a:off x="4653425" y="2313400"/>
            <a:ext cx="3688200" cy="21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588" name="Google Shape;588;p22"/>
          <p:cNvSpPr txBox="1">
            <a:spLocks noGrp="1"/>
          </p:cNvSpPr>
          <p:nvPr>
            <p:ph type="subTitle" idx="2"/>
          </p:nvPr>
        </p:nvSpPr>
        <p:spPr>
          <a:xfrm>
            <a:off x="2471250" y="1498388"/>
            <a:ext cx="42015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9" name="Google Shape;589;p22"/>
          <p:cNvSpPr txBox="1">
            <a:spLocks noGrp="1"/>
          </p:cNvSpPr>
          <p:nvPr>
            <p:ph type="body" idx="3"/>
          </p:nvPr>
        </p:nvSpPr>
        <p:spPr>
          <a:xfrm>
            <a:off x="802375" y="2313400"/>
            <a:ext cx="3688200" cy="21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2" name="Google Shape;712;p26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3" name="Google Shape;713;p26"/>
          <p:cNvGrpSpPr/>
          <p:nvPr/>
        </p:nvGrpSpPr>
        <p:grpSpPr>
          <a:xfrm rot="-2097494">
            <a:off x="2306617" y="1958518"/>
            <a:ext cx="299137" cy="1052474"/>
            <a:chOff x="5585575" y="3597491"/>
            <a:chExt cx="299126" cy="1052435"/>
          </a:xfrm>
        </p:grpSpPr>
        <p:sp>
          <p:nvSpPr>
            <p:cNvPr id="714" name="Google Shape;714;p26"/>
            <p:cNvSpPr/>
            <p:nvPr/>
          </p:nvSpPr>
          <p:spPr>
            <a:xfrm>
              <a:off x="5585575" y="3938364"/>
              <a:ext cx="299126" cy="711562"/>
            </a:xfrm>
            <a:custGeom>
              <a:avLst/>
              <a:gdLst/>
              <a:ahLst/>
              <a:cxnLst/>
              <a:rect l="l" t="t" r="r" b="b"/>
              <a:pathLst>
                <a:path w="6993" h="16635" extrusionOk="0">
                  <a:moveTo>
                    <a:pt x="4755" y="454"/>
                  </a:moveTo>
                  <a:cubicBezTo>
                    <a:pt x="4812" y="511"/>
                    <a:pt x="4875" y="569"/>
                    <a:pt x="4945" y="628"/>
                  </a:cubicBezTo>
                  <a:cubicBezTo>
                    <a:pt x="5336" y="962"/>
                    <a:pt x="5989" y="1522"/>
                    <a:pt x="6371" y="3354"/>
                  </a:cubicBezTo>
                  <a:lnTo>
                    <a:pt x="6371" y="16013"/>
                  </a:lnTo>
                  <a:lnTo>
                    <a:pt x="621" y="16013"/>
                  </a:lnTo>
                  <a:lnTo>
                    <a:pt x="621" y="3352"/>
                  </a:lnTo>
                  <a:cubicBezTo>
                    <a:pt x="976" y="1530"/>
                    <a:pt x="1636" y="949"/>
                    <a:pt x="1993" y="634"/>
                  </a:cubicBezTo>
                  <a:cubicBezTo>
                    <a:pt x="2066" y="569"/>
                    <a:pt x="2129" y="513"/>
                    <a:pt x="2185" y="454"/>
                  </a:cubicBezTo>
                  <a:close/>
                  <a:moveTo>
                    <a:pt x="5178" y="1"/>
                  </a:moveTo>
                  <a:cubicBezTo>
                    <a:pt x="5121" y="76"/>
                    <a:pt x="5034" y="118"/>
                    <a:pt x="4941" y="118"/>
                  </a:cubicBezTo>
                  <a:lnTo>
                    <a:pt x="1941" y="118"/>
                  </a:lnTo>
                  <a:cubicBezTo>
                    <a:pt x="1862" y="118"/>
                    <a:pt x="1787" y="88"/>
                    <a:pt x="1731" y="31"/>
                  </a:cubicBezTo>
                  <a:cubicBezTo>
                    <a:pt x="1696" y="68"/>
                    <a:pt x="1634" y="120"/>
                    <a:pt x="1585" y="167"/>
                  </a:cubicBezTo>
                  <a:cubicBezTo>
                    <a:pt x="1168" y="531"/>
                    <a:pt x="398" y="1210"/>
                    <a:pt x="4" y="3263"/>
                  </a:cubicBezTo>
                  <a:cubicBezTo>
                    <a:pt x="2" y="3281"/>
                    <a:pt x="0" y="3301"/>
                    <a:pt x="0" y="3323"/>
                  </a:cubicBezTo>
                  <a:lnTo>
                    <a:pt x="0" y="16323"/>
                  </a:lnTo>
                  <a:cubicBezTo>
                    <a:pt x="0" y="16496"/>
                    <a:pt x="139" y="16634"/>
                    <a:pt x="309" y="16634"/>
                  </a:cubicBezTo>
                  <a:lnTo>
                    <a:pt x="6682" y="16634"/>
                  </a:lnTo>
                  <a:cubicBezTo>
                    <a:pt x="6852" y="16634"/>
                    <a:pt x="6992" y="16496"/>
                    <a:pt x="6992" y="16323"/>
                  </a:cubicBezTo>
                  <a:lnTo>
                    <a:pt x="6992" y="3323"/>
                  </a:lnTo>
                  <a:cubicBezTo>
                    <a:pt x="6992" y="3301"/>
                    <a:pt x="6990" y="3279"/>
                    <a:pt x="6984" y="3259"/>
                  </a:cubicBezTo>
                  <a:cubicBezTo>
                    <a:pt x="6565" y="1196"/>
                    <a:pt x="5773" y="519"/>
                    <a:pt x="5348" y="155"/>
                  </a:cubicBezTo>
                  <a:cubicBezTo>
                    <a:pt x="5289" y="108"/>
                    <a:pt x="5231" y="56"/>
                    <a:pt x="51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6"/>
            <p:cNvSpPr/>
            <p:nvPr/>
          </p:nvSpPr>
          <p:spPr>
            <a:xfrm>
              <a:off x="5607305" y="3597491"/>
              <a:ext cx="246085" cy="342200"/>
            </a:xfrm>
            <a:custGeom>
              <a:avLst/>
              <a:gdLst/>
              <a:ahLst/>
              <a:cxnLst/>
              <a:rect l="l" t="t" r="r" b="b"/>
              <a:pathLst>
                <a:path w="5753" h="8000" extrusionOk="0">
                  <a:moveTo>
                    <a:pt x="2877" y="618"/>
                  </a:moveTo>
                  <a:cubicBezTo>
                    <a:pt x="3463" y="618"/>
                    <a:pt x="3960" y="1047"/>
                    <a:pt x="4047" y="1627"/>
                  </a:cubicBezTo>
                  <a:cubicBezTo>
                    <a:pt x="4049" y="1647"/>
                    <a:pt x="4055" y="1664"/>
                    <a:pt x="4063" y="1684"/>
                  </a:cubicBezTo>
                  <a:cubicBezTo>
                    <a:pt x="4318" y="3358"/>
                    <a:pt x="4660" y="5036"/>
                    <a:pt x="5076" y="6678"/>
                  </a:cubicBezTo>
                  <a:cubicBezTo>
                    <a:pt x="4682" y="7036"/>
                    <a:pt x="4433" y="7277"/>
                    <a:pt x="4276" y="7465"/>
                  </a:cubicBezTo>
                  <a:lnTo>
                    <a:pt x="1576" y="7465"/>
                  </a:lnTo>
                  <a:cubicBezTo>
                    <a:pt x="1401" y="7281"/>
                    <a:pt x="1128" y="7046"/>
                    <a:pt x="677" y="6670"/>
                  </a:cubicBezTo>
                  <a:cubicBezTo>
                    <a:pt x="1093" y="5034"/>
                    <a:pt x="1435" y="3358"/>
                    <a:pt x="1692" y="1686"/>
                  </a:cubicBezTo>
                  <a:cubicBezTo>
                    <a:pt x="1698" y="1666"/>
                    <a:pt x="1704" y="1647"/>
                    <a:pt x="1706" y="1627"/>
                  </a:cubicBezTo>
                  <a:cubicBezTo>
                    <a:pt x="1793" y="1047"/>
                    <a:pt x="2292" y="618"/>
                    <a:pt x="2877" y="618"/>
                  </a:cubicBezTo>
                  <a:close/>
                  <a:moveTo>
                    <a:pt x="2879" y="1"/>
                  </a:moveTo>
                  <a:cubicBezTo>
                    <a:pt x="2013" y="1"/>
                    <a:pt x="1267" y="618"/>
                    <a:pt x="1105" y="1471"/>
                  </a:cubicBezTo>
                  <a:cubicBezTo>
                    <a:pt x="1099" y="1490"/>
                    <a:pt x="1093" y="1512"/>
                    <a:pt x="1087" y="1532"/>
                  </a:cubicBezTo>
                  <a:cubicBezTo>
                    <a:pt x="822" y="3271"/>
                    <a:pt x="466" y="5008"/>
                    <a:pt x="30" y="6706"/>
                  </a:cubicBezTo>
                  <a:cubicBezTo>
                    <a:pt x="1" y="6822"/>
                    <a:pt x="40" y="6945"/>
                    <a:pt x="131" y="7022"/>
                  </a:cubicBezTo>
                  <a:cubicBezTo>
                    <a:pt x="677" y="7477"/>
                    <a:pt x="1049" y="7792"/>
                    <a:pt x="1196" y="7970"/>
                  </a:cubicBezTo>
                  <a:cubicBezTo>
                    <a:pt x="1204" y="7982"/>
                    <a:pt x="1214" y="7992"/>
                    <a:pt x="1225" y="8000"/>
                  </a:cubicBezTo>
                  <a:cubicBezTo>
                    <a:pt x="1233" y="7992"/>
                    <a:pt x="1243" y="7982"/>
                    <a:pt x="1249" y="7970"/>
                  </a:cubicBezTo>
                  <a:cubicBezTo>
                    <a:pt x="1307" y="7871"/>
                    <a:pt x="1411" y="7808"/>
                    <a:pt x="1524" y="7804"/>
                  </a:cubicBezTo>
                  <a:lnTo>
                    <a:pt x="4393" y="7804"/>
                  </a:lnTo>
                  <a:cubicBezTo>
                    <a:pt x="4500" y="7804"/>
                    <a:pt x="4599" y="7859"/>
                    <a:pt x="4656" y="7950"/>
                  </a:cubicBezTo>
                  <a:cubicBezTo>
                    <a:pt x="4658" y="7956"/>
                    <a:pt x="4666" y="7964"/>
                    <a:pt x="4670" y="7970"/>
                  </a:cubicBezTo>
                  <a:cubicBezTo>
                    <a:pt x="4680" y="7964"/>
                    <a:pt x="4688" y="7956"/>
                    <a:pt x="4694" y="7946"/>
                  </a:cubicBezTo>
                  <a:cubicBezTo>
                    <a:pt x="4803" y="7778"/>
                    <a:pt x="5107" y="7487"/>
                    <a:pt x="5633" y="7014"/>
                  </a:cubicBezTo>
                  <a:cubicBezTo>
                    <a:pt x="5719" y="6935"/>
                    <a:pt x="5752" y="6816"/>
                    <a:pt x="5725" y="6706"/>
                  </a:cubicBezTo>
                  <a:cubicBezTo>
                    <a:pt x="5289" y="5006"/>
                    <a:pt x="4931" y="3267"/>
                    <a:pt x="4670" y="1532"/>
                  </a:cubicBezTo>
                  <a:cubicBezTo>
                    <a:pt x="4666" y="1512"/>
                    <a:pt x="4660" y="1492"/>
                    <a:pt x="4652" y="1473"/>
                  </a:cubicBezTo>
                  <a:cubicBezTo>
                    <a:pt x="4492" y="620"/>
                    <a:pt x="3748" y="3"/>
                    <a:pt x="2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6"/>
            <p:cNvSpPr/>
            <p:nvPr/>
          </p:nvSpPr>
          <p:spPr>
            <a:xfrm>
              <a:off x="5627623" y="4148517"/>
              <a:ext cx="211351" cy="458377"/>
            </a:xfrm>
            <a:custGeom>
              <a:avLst/>
              <a:gdLst/>
              <a:ahLst/>
              <a:cxnLst/>
              <a:rect l="l" t="t" r="r" b="b"/>
              <a:pathLst>
                <a:path w="4941" h="10716" extrusionOk="0">
                  <a:moveTo>
                    <a:pt x="4318" y="1231"/>
                  </a:moveTo>
                  <a:lnTo>
                    <a:pt x="4318" y="10095"/>
                  </a:lnTo>
                  <a:lnTo>
                    <a:pt x="622" y="10095"/>
                  </a:lnTo>
                  <a:lnTo>
                    <a:pt x="622" y="1231"/>
                  </a:lnTo>
                  <a:cubicBezTo>
                    <a:pt x="1202" y="1529"/>
                    <a:pt x="1836" y="1678"/>
                    <a:pt x="2470" y="1678"/>
                  </a:cubicBezTo>
                  <a:cubicBezTo>
                    <a:pt x="3104" y="1678"/>
                    <a:pt x="3738" y="1529"/>
                    <a:pt x="4318" y="1231"/>
                  </a:cubicBezTo>
                  <a:close/>
                  <a:moveTo>
                    <a:pt x="1" y="1"/>
                  </a:moveTo>
                  <a:lnTo>
                    <a:pt x="1" y="10716"/>
                  </a:lnTo>
                  <a:lnTo>
                    <a:pt x="4941" y="10716"/>
                  </a:lnTo>
                  <a:lnTo>
                    <a:pt x="4941" y="1"/>
                  </a:lnTo>
                  <a:cubicBezTo>
                    <a:pt x="4267" y="704"/>
                    <a:pt x="3368" y="1056"/>
                    <a:pt x="2470" y="1056"/>
                  </a:cubicBezTo>
                  <a:cubicBezTo>
                    <a:pt x="1571" y="1056"/>
                    <a:pt x="673" y="70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6"/>
            <p:cNvSpPr/>
            <p:nvPr/>
          </p:nvSpPr>
          <p:spPr>
            <a:xfrm>
              <a:off x="5659618" y="3931264"/>
              <a:ext cx="147445" cy="12148"/>
            </a:xfrm>
            <a:custGeom>
              <a:avLst/>
              <a:gdLst/>
              <a:ahLst/>
              <a:cxnLst/>
              <a:rect l="l" t="t" r="r" b="b"/>
              <a:pathLst>
                <a:path w="3447" h="284" extrusionOk="0">
                  <a:moveTo>
                    <a:pt x="299" y="1"/>
                  </a:moveTo>
                  <a:cubicBezTo>
                    <a:pt x="184" y="5"/>
                    <a:pt x="82" y="68"/>
                    <a:pt x="24" y="167"/>
                  </a:cubicBezTo>
                  <a:cubicBezTo>
                    <a:pt x="16" y="179"/>
                    <a:pt x="8" y="189"/>
                    <a:pt x="0" y="197"/>
                  </a:cubicBezTo>
                  <a:cubicBezTo>
                    <a:pt x="56" y="254"/>
                    <a:pt x="131" y="284"/>
                    <a:pt x="210" y="284"/>
                  </a:cubicBezTo>
                  <a:lnTo>
                    <a:pt x="3210" y="284"/>
                  </a:lnTo>
                  <a:cubicBezTo>
                    <a:pt x="3303" y="284"/>
                    <a:pt x="3390" y="242"/>
                    <a:pt x="3447" y="167"/>
                  </a:cubicBezTo>
                  <a:cubicBezTo>
                    <a:pt x="3441" y="161"/>
                    <a:pt x="3435" y="153"/>
                    <a:pt x="3431" y="147"/>
                  </a:cubicBezTo>
                  <a:cubicBezTo>
                    <a:pt x="3376" y="56"/>
                    <a:pt x="3275" y="1"/>
                    <a:pt x="31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" name="Google Shape;718;p26"/>
          <p:cNvGrpSpPr/>
          <p:nvPr/>
        </p:nvGrpSpPr>
        <p:grpSpPr>
          <a:xfrm rot="2555083">
            <a:off x="-8684" y="1600253"/>
            <a:ext cx="299135" cy="1052467"/>
            <a:chOff x="5585575" y="3597491"/>
            <a:chExt cx="299126" cy="1052435"/>
          </a:xfrm>
        </p:grpSpPr>
        <p:sp>
          <p:nvSpPr>
            <p:cNvPr id="719" name="Google Shape;719;p26"/>
            <p:cNvSpPr/>
            <p:nvPr/>
          </p:nvSpPr>
          <p:spPr>
            <a:xfrm>
              <a:off x="5585575" y="3938364"/>
              <a:ext cx="299126" cy="711562"/>
            </a:xfrm>
            <a:custGeom>
              <a:avLst/>
              <a:gdLst/>
              <a:ahLst/>
              <a:cxnLst/>
              <a:rect l="l" t="t" r="r" b="b"/>
              <a:pathLst>
                <a:path w="6993" h="16635" extrusionOk="0">
                  <a:moveTo>
                    <a:pt x="4755" y="454"/>
                  </a:moveTo>
                  <a:cubicBezTo>
                    <a:pt x="4812" y="511"/>
                    <a:pt x="4875" y="569"/>
                    <a:pt x="4945" y="628"/>
                  </a:cubicBezTo>
                  <a:cubicBezTo>
                    <a:pt x="5336" y="962"/>
                    <a:pt x="5989" y="1522"/>
                    <a:pt x="6371" y="3354"/>
                  </a:cubicBezTo>
                  <a:lnTo>
                    <a:pt x="6371" y="16013"/>
                  </a:lnTo>
                  <a:lnTo>
                    <a:pt x="621" y="16013"/>
                  </a:lnTo>
                  <a:lnTo>
                    <a:pt x="621" y="3352"/>
                  </a:lnTo>
                  <a:cubicBezTo>
                    <a:pt x="976" y="1530"/>
                    <a:pt x="1636" y="949"/>
                    <a:pt x="1993" y="634"/>
                  </a:cubicBezTo>
                  <a:cubicBezTo>
                    <a:pt x="2066" y="569"/>
                    <a:pt x="2129" y="513"/>
                    <a:pt x="2185" y="454"/>
                  </a:cubicBezTo>
                  <a:close/>
                  <a:moveTo>
                    <a:pt x="5178" y="1"/>
                  </a:moveTo>
                  <a:cubicBezTo>
                    <a:pt x="5121" y="76"/>
                    <a:pt x="5034" y="118"/>
                    <a:pt x="4941" y="118"/>
                  </a:cubicBezTo>
                  <a:lnTo>
                    <a:pt x="1941" y="118"/>
                  </a:lnTo>
                  <a:cubicBezTo>
                    <a:pt x="1862" y="118"/>
                    <a:pt x="1787" y="88"/>
                    <a:pt x="1731" y="31"/>
                  </a:cubicBezTo>
                  <a:cubicBezTo>
                    <a:pt x="1696" y="68"/>
                    <a:pt x="1634" y="120"/>
                    <a:pt x="1585" y="167"/>
                  </a:cubicBezTo>
                  <a:cubicBezTo>
                    <a:pt x="1168" y="531"/>
                    <a:pt x="398" y="1210"/>
                    <a:pt x="4" y="3263"/>
                  </a:cubicBezTo>
                  <a:cubicBezTo>
                    <a:pt x="2" y="3281"/>
                    <a:pt x="0" y="3301"/>
                    <a:pt x="0" y="3323"/>
                  </a:cubicBezTo>
                  <a:lnTo>
                    <a:pt x="0" y="16323"/>
                  </a:lnTo>
                  <a:cubicBezTo>
                    <a:pt x="0" y="16496"/>
                    <a:pt x="139" y="16634"/>
                    <a:pt x="309" y="16634"/>
                  </a:cubicBezTo>
                  <a:lnTo>
                    <a:pt x="6682" y="16634"/>
                  </a:lnTo>
                  <a:cubicBezTo>
                    <a:pt x="6852" y="16634"/>
                    <a:pt x="6992" y="16496"/>
                    <a:pt x="6992" y="16323"/>
                  </a:cubicBezTo>
                  <a:lnTo>
                    <a:pt x="6992" y="3323"/>
                  </a:lnTo>
                  <a:cubicBezTo>
                    <a:pt x="6992" y="3301"/>
                    <a:pt x="6990" y="3279"/>
                    <a:pt x="6984" y="3259"/>
                  </a:cubicBezTo>
                  <a:cubicBezTo>
                    <a:pt x="6565" y="1196"/>
                    <a:pt x="5773" y="519"/>
                    <a:pt x="5348" y="155"/>
                  </a:cubicBezTo>
                  <a:cubicBezTo>
                    <a:pt x="5289" y="108"/>
                    <a:pt x="5231" y="56"/>
                    <a:pt x="51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6"/>
            <p:cNvSpPr/>
            <p:nvPr/>
          </p:nvSpPr>
          <p:spPr>
            <a:xfrm>
              <a:off x="5607305" y="3597491"/>
              <a:ext cx="246085" cy="342200"/>
            </a:xfrm>
            <a:custGeom>
              <a:avLst/>
              <a:gdLst/>
              <a:ahLst/>
              <a:cxnLst/>
              <a:rect l="l" t="t" r="r" b="b"/>
              <a:pathLst>
                <a:path w="5753" h="8000" extrusionOk="0">
                  <a:moveTo>
                    <a:pt x="2877" y="618"/>
                  </a:moveTo>
                  <a:cubicBezTo>
                    <a:pt x="3463" y="618"/>
                    <a:pt x="3960" y="1047"/>
                    <a:pt x="4047" y="1627"/>
                  </a:cubicBezTo>
                  <a:cubicBezTo>
                    <a:pt x="4049" y="1647"/>
                    <a:pt x="4055" y="1664"/>
                    <a:pt x="4063" y="1684"/>
                  </a:cubicBezTo>
                  <a:cubicBezTo>
                    <a:pt x="4318" y="3358"/>
                    <a:pt x="4660" y="5036"/>
                    <a:pt x="5076" y="6678"/>
                  </a:cubicBezTo>
                  <a:cubicBezTo>
                    <a:pt x="4682" y="7036"/>
                    <a:pt x="4433" y="7277"/>
                    <a:pt x="4276" y="7465"/>
                  </a:cubicBezTo>
                  <a:lnTo>
                    <a:pt x="1576" y="7465"/>
                  </a:lnTo>
                  <a:cubicBezTo>
                    <a:pt x="1401" y="7281"/>
                    <a:pt x="1128" y="7046"/>
                    <a:pt x="677" y="6670"/>
                  </a:cubicBezTo>
                  <a:cubicBezTo>
                    <a:pt x="1093" y="5034"/>
                    <a:pt x="1435" y="3358"/>
                    <a:pt x="1692" y="1686"/>
                  </a:cubicBezTo>
                  <a:cubicBezTo>
                    <a:pt x="1698" y="1666"/>
                    <a:pt x="1704" y="1647"/>
                    <a:pt x="1706" y="1627"/>
                  </a:cubicBezTo>
                  <a:cubicBezTo>
                    <a:pt x="1793" y="1047"/>
                    <a:pt x="2292" y="618"/>
                    <a:pt x="2877" y="618"/>
                  </a:cubicBezTo>
                  <a:close/>
                  <a:moveTo>
                    <a:pt x="2879" y="1"/>
                  </a:moveTo>
                  <a:cubicBezTo>
                    <a:pt x="2013" y="1"/>
                    <a:pt x="1267" y="618"/>
                    <a:pt x="1105" y="1471"/>
                  </a:cubicBezTo>
                  <a:cubicBezTo>
                    <a:pt x="1099" y="1490"/>
                    <a:pt x="1093" y="1512"/>
                    <a:pt x="1087" y="1532"/>
                  </a:cubicBezTo>
                  <a:cubicBezTo>
                    <a:pt x="822" y="3271"/>
                    <a:pt x="466" y="5008"/>
                    <a:pt x="30" y="6706"/>
                  </a:cubicBezTo>
                  <a:cubicBezTo>
                    <a:pt x="1" y="6822"/>
                    <a:pt x="40" y="6945"/>
                    <a:pt x="131" y="7022"/>
                  </a:cubicBezTo>
                  <a:cubicBezTo>
                    <a:pt x="677" y="7477"/>
                    <a:pt x="1049" y="7792"/>
                    <a:pt x="1196" y="7970"/>
                  </a:cubicBezTo>
                  <a:cubicBezTo>
                    <a:pt x="1204" y="7982"/>
                    <a:pt x="1214" y="7992"/>
                    <a:pt x="1225" y="8000"/>
                  </a:cubicBezTo>
                  <a:cubicBezTo>
                    <a:pt x="1233" y="7992"/>
                    <a:pt x="1243" y="7982"/>
                    <a:pt x="1249" y="7970"/>
                  </a:cubicBezTo>
                  <a:cubicBezTo>
                    <a:pt x="1307" y="7871"/>
                    <a:pt x="1411" y="7808"/>
                    <a:pt x="1524" y="7804"/>
                  </a:cubicBezTo>
                  <a:lnTo>
                    <a:pt x="4393" y="7804"/>
                  </a:lnTo>
                  <a:cubicBezTo>
                    <a:pt x="4500" y="7804"/>
                    <a:pt x="4599" y="7859"/>
                    <a:pt x="4656" y="7950"/>
                  </a:cubicBezTo>
                  <a:cubicBezTo>
                    <a:pt x="4658" y="7956"/>
                    <a:pt x="4666" y="7964"/>
                    <a:pt x="4670" y="7970"/>
                  </a:cubicBezTo>
                  <a:cubicBezTo>
                    <a:pt x="4680" y="7964"/>
                    <a:pt x="4688" y="7956"/>
                    <a:pt x="4694" y="7946"/>
                  </a:cubicBezTo>
                  <a:cubicBezTo>
                    <a:pt x="4803" y="7778"/>
                    <a:pt x="5107" y="7487"/>
                    <a:pt x="5633" y="7014"/>
                  </a:cubicBezTo>
                  <a:cubicBezTo>
                    <a:pt x="5719" y="6935"/>
                    <a:pt x="5752" y="6816"/>
                    <a:pt x="5725" y="6706"/>
                  </a:cubicBezTo>
                  <a:cubicBezTo>
                    <a:pt x="5289" y="5006"/>
                    <a:pt x="4931" y="3267"/>
                    <a:pt x="4670" y="1532"/>
                  </a:cubicBezTo>
                  <a:cubicBezTo>
                    <a:pt x="4666" y="1512"/>
                    <a:pt x="4660" y="1492"/>
                    <a:pt x="4652" y="1473"/>
                  </a:cubicBezTo>
                  <a:cubicBezTo>
                    <a:pt x="4492" y="620"/>
                    <a:pt x="3748" y="3"/>
                    <a:pt x="2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6"/>
            <p:cNvSpPr/>
            <p:nvPr/>
          </p:nvSpPr>
          <p:spPr>
            <a:xfrm>
              <a:off x="5627623" y="4148517"/>
              <a:ext cx="211351" cy="458377"/>
            </a:xfrm>
            <a:custGeom>
              <a:avLst/>
              <a:gdLst/>
              <a:ahLst/>
              <a:cxnLst/>
              <a:rect l="l" t="t" r="r" b="b"/>
              <a:pathLst>
                <a:path w="4941" h="10716" extrusionOk="0">
                  <a:moveTo>
                    <a:pt x="4318" y="1231"/>
                  </a:moveTo>
                  <a:lnTo>
                    <a:pt x="4318" y="10095"/>
                  </a:lnTo>
                  <a:lnTo>
                    <a:pt x="622" y="10095"/>
                  </a:lnTo>
                  <a:lnTo>
                    <a:pt x="622" y="1231"/>
                  </a:lnTo>
                  <a:cubicBezTo>
                    <a:pt x="1202" y="1529"/>
                    <a:pt x="1836" y="1678"/>
                    <a:pt x="2470" y="1678"/>
                  </a:cubicBezTo>
                  <a:cubicBezTo>
                    <a:pt x="3104" y="1678"/>
                    <a:pt x="3738" y="1529"/>
                    <a:pt x="4318" y="1231"/>
                  </a:cubicBezTo>
                  <a:close/>
                  <a:moveTo>
                    <a:pt x="1" y="1"/>
                  </a:moveTo>
                  <a:lnTo>
                    <a:pt x="1" y="10716"/>
                  </a:lnTo>
                  <a:lnTo>
                    <a:pt x="4941" y="10716"/>
                  </a:lnTo>
                  <a:lnTo>
                    <a:pt x="4941" y="1"/>
                  </a:lnTo>
                  <a:cubicBezTo>
                    <a:pt x="4267" y="704"/>
                    <a:pt x="3368" y="1056"/>
                    <a:pt x="2470" y="1056"/>
                  </a:cubicBezTo>
                  <a:cubicBezTo>
                    <a:pt x="1571" y="1056"/>
                    <a:pt x="673" y="70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6"/>
            <p:cNvSpPr/>
            <p:nvPr/>
          </p:nvSpPr>
          <p:spPr>
            <a:xfrm>
              <a:off x="5659618" y="3931264"/>
              <a:ext cx="147445" cy="12148"/>
            </a:xfrm>
            <a:custGeom>
              <a:avLst/>
              <a:gdLst/>
              <a:ahLst/>
              <a:cxnLst/>
              <a:rect l="l" t="t" r="r" b="b"/>
              <a:pathLst>
                <a:path w="3447" h="284" extrusionOk="0">
                  <a:moveTo>
                    <a:pt x="299" y="1"/>
                  </a:moveTo>
                  <a:cubicBezTo>
                    <a:pt x="184" y="5"/>
                    <a:pt x="82" y="68"/>
                    <a:pt x="24" y="167"/>
                  </a:cubicBezTo>
                  <a:cubicBezTo>
                    <a:pt x="16" y="179"/>
                    <a:pt x="8" y="189"/>
                    <a:pt x="0" y="197"/>
                  </a:cubicBezTo>
                  <a:cubicBezTo>
                    <a:pt x="56" y="254"/>
                    <a:pt x="131" y="284"/>
                    <a:pt x="210" y="284"/>
                  </a:cubicBezTo>
                  <a:lnTo>
                    <a:pt x="3210" y="284"/>
                  </a:lnTo>
                  <a:cubicBezTo>
                    <a:pt x="3303" y="284"/>
                    <a:pt x="3390" y="242"/>
                    <a:pt x="3447" y="167"/>
                  </a:cubicBezTo>
                  <a:cubicBezTo>
                    <a:pt x="3441" y="161"/>
                    <a:pt x="3435" y="153"/>
                    <a:pt x="3431" y="147"/>
                  </a:cubicBezTo>
                  <a:cubicBezTo>
                    <a:pt x="3376" y="56"/>
                    <a:pt x="3275" y="1"/>
                    <a:pt x="31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" name="Google Shape;723;p26"/>
          <p:cNvGrpSpPr/>
          <p:nvPr/>
        </p:nvGrpSpPr>
        <p:grpSpPr>
          <a:xfrm rot="8274584">
            <a:off x="2155830" y="-520987"/>
            <a:ext cx="299170" cy="1052592"/>
            <a:chOff x="5585575" y="3597491"/>
            <a:chExt cx="299126" cy="1052435"/>
          </a:xfrm>
        </p:grpSpPr>
        <p:sp>
          <p:nvSpPr>
            <p:cNvPr id="724" name="Google Shape;724;p26"/>
            <p:cNvSpPr/>
            <p:nvPr/>
          </p:nvSpPr>
          <p:spPr>
            <a:xfrm>
              <a:off x="5585575" y="3938364"/>
              <a:ext cx="299126" cy="711562"/>
            </a:xfrm>
            <a:custGeom>
              <a:avLst/>
              <a:gdLst/>
              <a:ahLst/>
              <a:cxnLst/>
              <a:rect l="l" t="t" r="r" b="b"/>
              <a:pathLst>
                <a:path w="6993" h="16635" extrusionOk="0">
                  <a:moveTo>
                    <a:pt x="4755" y="454"/>
                  </a:moveTo>
                  <a:cubicBezTo>
                    <a:pt x="4812" y="511"/>
                    <a:pt x="4875" y="569"/>
                    <a:pt x="4945" y="628"/>
                  </a:cubicBezTo>
                  <a:cubicBezTo>
                    <a:pt x="5336" y="962"/>
                    <a:pt x="5989" y="1522"/>
                    <a:pt x="6371" y="3354"/>
                  </a:cubicBezTo>
                  <a:lnTo>
                    <a:pt x="6371" y="16013"/>
                  </a:lnTo>
                  <a:lnTo>
                    <a:pt x="621" y="16013"/>
                  </a:lnTo>
                  <a:lnTo>
                    <a:pt x="621" y="3352"/>
                  </a:lnTo>
                  <a:cubicBezTo>
                    <a:pt x="976" y="1530"/>
                    <a:pt x="1636" y="949"/>
                    <a:pt x="1993" y="634"/>
                  </a:cubicBezTo>
                  <a:cubicBezTo>
                    <a:pt x="2066" y="569"/>
                    <a:pt x="2129" y="513"/>
                    <a:pt x="2185" y="454"/>
                  </a:cubicBezTo>
                  <a:close/>
                  <a:moveTo>
                    <a:pt x="5178" y="1"/>
                  </a:moveTo>
                  <a:cubicBezTo>
                    <a:pt x="5121" y="76"/>
                    <a:pt x="5034" y="118"/>
                    <a:pt x="4941" y="118"/>
                  </a:cubicBezTo>
                  <a:lnTo>
                    <a:pt x="1941" y="118"/>
                  </a:lnTo>
                  <a:cubicBezTo>
                    <a:pt x="1862" y="118"/>
                    <a:pt x="1787" y="88"/>
                    <a:pt x="1731" y="31"/>
                  </a:cubicBezTo>
                  <a:cubicBezTo>
                    <a:pt x="1696" y="68"/>
                    <a:pt x="1634" y="120"/>
                    <a:pt x="1585" y="167"/>
                  </a:cubicBezTo>
                  <a:cubicBezTo>
                    <a:pt x="1168" y="531"/>
                    <a:pt x="398" y="1210"/>
                    <a:pt x="4" y="3263"/>
                  </a:cubicBezTo>
                  <a:cubicBezTo>
                    <a:pt x="2" y="3281"/>
                    <a:pt x="0" y="3301"/>
                    <a:pt x="0" y="3323"/>
                  </a:cubicBezTo>
                  <a:lnTo>
                    <a:pt x="0" y="16323"/>
                  </a:lnTo>
                  <a:cubicBezTo>
                    <a:pt x="0" y="16496"/>
                    <a:pt x="139" y="16634"/>
                    <a:pt x="309" y="16634"/>
                  </a:cubicBezTo>
                  <a:lnTo>
                    <a:pt x="6682" y="16634"/>
                  </a:lnTo>
                  <a:cubicBezTo>
                    <a:pt x="6852" y="16634"/>
                    <a:pt x="6992" y="16496"/>
                    <a:pt x="6992" y="16323"/>
                  </a:cubicBezTo>
                  <a:lnTo>
                    <a:pt x="6992" y="3323"/>
                  </a:lnTo>
                  <a:cubicBezTo>
                    <a:pt x="6992" y="3301"/>
                    <a:pt x="6990" y="3279"/>
                    <a:pt x="6984" y="3259"/>
                  </a:cubicBezTo>
                  <a:cubicBezTo>
                    <a:pt x="6565" y="1196"/>
                    <a:pt x="5773" y="519"/>
                    <a:pt x="5348" y="155"/>
                  </a:cubicBezTo>
                  <a:cubicBezTo>
                    <a:pt x="5289" y="108"/>
                    <a:pt x="5231" y="56"/>
                    <a:pt x="51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6"/>
            <p:cNvSpPr/>
            <p:nvPr/>
          </p:nvSpPr>
          <p:spPr>
            <a:xfrm>
              <a:off x="5607305" y="3597491"/>
              <a:ext cx="246085" cy="342200"/>
            </a:xfrm>
            <a:custGeom>
              <a:avLst/>
              <a:gdLst/>
              <a:ahLst/>
              <a:cxnLst/>
              <a:rect l="l" t="t" r="r" b="b"/>
              <a:pathLst>
                <a:path w="5753" h="8000" extrusionOk="0">
                  <a:moveTo>
                    <a:pt x="2877" y="618"/>
                  </a:moveTo>
                  <a:cubicBezTo>
                    <a:pt x="3463" y="618"/>
                    <a:pt x="3960" y="1047"/>
                    <a:pt x="4047" y="1627"/>
                  </a:cubicBezTo>
                  <a:cubicBezTo>
                    <a:pt x="4049" y="1647"/>
                    <a:pt x="4055" y="1664"/>
                    <a:pt x="4063" y="1684"/>
                  </a:cubicBezTo>
                  <a:cubicBezTo>
                    <a:pt x="4318" y="3358"/>
                    <a:pt x="4660" y="5036"/>
                    <a:pt x="5076" y="6678"/>
                  </a:cubicBezTo>
                  <a:cubicBezTo>
                    <a:pt x="4682" y="7036"/>
                    <a:pt x="4433" y="7277"/>
                    <a:pt x="4276" y="7465"/>
                  </a:cubicBezTo>
                  <a:lnTo>
                    <a:pt x="1576" y="7465"/>
                  </a:lnTo>
                  <a:cubicBezTo>
                    <a:pt x="1401" y="7281"/>
                    <a:pt x="1128" y="7046"/>
                    <a:pt x="677" y="6670"/>
                  </a:cubicBezTo>
                  <a:cubicBezTo>
                    <a:pt x="1093" y="5034"/>
                    <a:pt x="1435" y="3358"/>
                    <a:pt x="1692" y="1686"/>
                  </a:cubicBezTo>
                  <a:cubicBezTo>
                    <a:pt x="1698" y="1666"/>
                    <a:pt x="1704" y="1647"/>
                    <a:pt x="1706" y="1627"/>
                  </a:cubicBezTo>
                  <a:cubicBezTo>
                    <a:pt x="1793" y="1047"/>
                    <a:pt x="2292" y="618"/>
                    <a:pt x="2877" y="618"/>
                  </a:cubicBezTo>
                  <a:close/>
                  <a:moveTo>
                    <a:pt x="2879" y="1"/>
                  </a:moveTo>
                  <a:cubicBezTo>
                    <a:pt x="2013" y="1"/>
                    <a:pt x="1267" y="618"/>
                    <a:pt x="1105" y="1471"/>
                  </a:cubicBezTo>
                  <a:cubicBezTo>
                    <a:pt x="1099" y="1490"/>
                    <a:pt x="1093" y="1512"/>
                    <a:pt x="1087" y="1532"/>
                  </a:cubicBezTo>
                  <a:cubicBezTo>
                    <a:pt x="822" y="3271"/>
                    <a:pt x="466" y="5008"/>
                    <a:pt x="30" y="6706"/>
                  </a:cubicBezTo>
                  <a:cubicBezTo>
                    <a:pt x="1" y="6822"/>
                    <a:pt x="40" y="6945"/>
                    <a:pt x="131" y="7022"/>
                  </a:cubicBezTo>
                  <a:cubicBezTo>
                    <a:pt x="677" y="7477"/>
                    <a:pt x="1049" y="7792"/>
                    <a:pt x="1196" y="7970"/>
                  </a:cubicBezTo>
                  <a:cubicBezTo>
                    <a:pt x="1204" y="7982"/>
                    <a:pt x="1214" y="7992"/>
                    <a:pt x="1225" y="8000"/>
                  </a:cubicBezTo>
                  <a:cubicBezTo>
                    <a:pt x="1233" y="7992"/>
                    <a:pt x="1243" y="7982"/>
                    <a:pt x="1249" y="7970"/>
                  </a:cubicBezTo>
                  <a:cubicBezTo>
                    <a:pt x="1307" y="7871"/>
                    <a:pt x="1411" y="7808"/>
                    <a:pt x="1524" y="7804"/>
                  </a:cubicBezTo>
                  <a:lnTo>
                    <a:pt x="4393" y="7804"/>
                  </a:lnTo>
                  <a:cubicBezTo>
                    <a:pt x="4500" y="7804"/>
                    <a:pt x="4599" y="7859"/>
                    <a:pt x="4656" y="7950"/>
                  </a:cubicBezTo>
                  <a:cubicBezTo>
                    <a:pt x="4658" y="7956"/>
                    <a:pt x="4666" y="7964"/>
                    <a:pt x="4670" y="7970"/>
                  </a:cubicBezTo>
                  <a:cubicBezTo>
                    <a:pt x="4680" y="7964"/>
                    <a:pt x="4688" y="7956"/>
                    <a:pt x="4694" y="7946"/>
                  </a:cubicBezTo>
                  <a:cubicBezTo>
                    <a:pt x="4803" y="7778"/>
                    <a:pt x="5107" y="7487"/>
                    <a:pt x="5633" y="7014"/>
                  </a:cubicBezTo>
                  <a:cubicBezTo>
                    <a:pt x="5719" y="6935"/>
                    <a:pt x="5752" y="6816"/>
                    <a:pt x="5725" y="6706"/>
                  </a:cubicBezTo>
                  <a:cubicBezTo>
                    <a:pt x="5289" y="5006"/>
                    <a:pt x="4931" y="3267"/>
                    <a:pt x="4670" y="1532"/>
                  </a:cubicBezTo>
                  <a:cubicBezTo>
                    <a:pt x="4666" y="1512"/>
                    <a:pt x="4660" y="1492"/>
                    <a:pt x="4652" y="1473"/>
                  </a:cubicBezTo>
                  <a:cubicBezTo>
                    <a:pt x="4492" y="620"/>
                    <a:pt x="3748" y="3"/>
                    <a:pt x="2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6"/>
            <p:cNvSpPr/>
            <p:nvPr/>
          </p:nvSpPr>
          <p:spPr>
            <a:xfrm>
              <a:off x="5627623" y="4148517"/>
              <a:ext cx="211351" cy="458377"/>
            </a:xfrm>
            <a:custGeom>
              <a:avLst/>
              <a:gdLst/>
              <a:ahLst/>
              <a:cxnLst/>
              <a:rect l="l" t="t" r="r" b="b"/>
              <a:pathLst>
                <a:path w="4941" h="10716" extrusionOk="0">
                  <a:moveTo>
                    <a:pt x="4318" y="1231"/>
                  </a:moveTo>
                  <a:lnTo>
                    <a:pt x="4318" y="10095"/>
                  </a:lnTo>
                  <a:lnTo>
                    <a:pt x="622" y="10095"/>
                  </a:lnTo>
                  <a:lnTo>
                    <a:pt x="622" y="1231"/>
                  </a:lnTo>
                  <a:cubicBezTo>
                    <a:pt x="1202" y="1529"/>
                    <a:pt x="1836" y="1678"/>
                    <a:pt x="2470" y="1678"/>
                  </a:cubicBezTo>
                  <a:cubicBezTo>
                    <a:pt x="3104" y="1678"/>
                    <a:pt x="3738" y="1529"/>
                    <a:pt x="4318" y="1231"/>
                  </a:cubicBezTo>
                  <a:close/>
                  <a:moveTo>
                    <a:pt x="1" y="1"/>
                  </a:moveTo>
                  <a:lnTo>
                    <a:pt x="1" y="10716"/>
                  </a:lnTo>
                  <a:lnTo>
                    <a:pt x="4941" y="10716"/>
                  </a:lnTo>
                  <a:lnTo>
                    <a:pt x="4941" y="1"/>
                  </a:lnTo>
                  <a:cubicBezTo>
                    <a:pt x="4267" y="704"/>
                    <a:pt x="3368" y="1056"/>
                    <a:pt x="2470" y="1056"/>
                  </a:cubicBezTo>
                  <a:cubicBezTo>
                    <a:pt x="1571" y="1056"/>
                    <a:pt x="673" y="70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6"/>
            <p:cNvSpPr/>
            <p:nvPr/>
          </p:nvSpPr>
          <p:spPr>
            <a:xfrm>
              <a:off x="5659618" y="3931264"/>
              <a:ext cx="147445" cy="12148"/>
            </a:xfrm>
            <a:custGeom>
              <a:avLst/>
              <a:gdLst/>
              <a:ahLst/>
              <a:cxnLst/>
              <a:rect l="l" t="t" r="r" b="b"/>
              <a:pathLst>
                <a:path w="3447" h="284" extrusionOk="0">
                  <a:moveTo>
                    <a:pt x="299" y="1"/>
                  </a:moveTo>
                  <a:cubicBezTo>
                    <a:pt x="184" y="5"/>
                    <a:pt x="82" y="68"/>
                    <a:pt x="24" y="167"/>
                  </a:cubicBezTo>
                  <a:cubicBezTo>
                    <a:pt x="16" y="179"/>
                    <a:pt x="8" y="189"/>
                    <a:pt x="0" y="197"/>
                  </a:cubicBezTo>
                  <a:cubicBezTo>
                    <a:pt x="56" y="254"/>
                    <a:pt x="131" y="284"/>
                    <a:pt x="210" y="284"/>
                  </a:cubicBezTo>
                  <a:lnTo>
                    <a:pt x="3210" y="284"/>
                  </a:lnTo>
                  <a:cubicBezTo>
                    <a:pt x="3303" y="284"/>
                    <a:pt x="3390" y="242"/>
                    <a:pt x="3447" y="167"/>
                  </a:cubicBezTo>
                  <a:cubicBezTo>
                    <a:pt x="3441" y="161"/>
                    <a:pt x="3435" y="153"/>
                    <a:pt x="3431" y="147"/>
                  </a:cubicBezTo>
                  <a:cubicBezTo>
                    <a:pt x="3376" y="56"/>
                    <a:pt x="3275" y="1"/>
                    <a:pt x="31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9" name="Google Shape;729;p27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0" name="Google Shape;730;p27"/>
          <p:cNvGrpSpPr/>
          <p:nvPr/>
        </p:nvGrpSpPr>
        <p:grpSpPr>
          <a:xfrm flipH="1">
            <a:off x="-629775" y="3482825"/>
            <a:ext cx="1282921" cy="1187087"/>
            <a:chOff x="-655375" y="2510075"/>
            <a:chExt cx="1282921" cy="1187087"/>
          </a:xfrm>
        </p:grpSpPr>
        <p:sp>
          <p:nvSpPr>
            <p:cNvPr id="731" name="Google Shape;731;p27"/>
            <p:cNvSpPr/>
            <p:nvPr/>
          </p:nvSpPr>
          <p:spPr>
            <a:xfrm>
              <a:off x="406637" y="3010089"/>
              <a:ext cx="220909" cy="213420"/>
            </a:xfrm>
            <a:custGeom>
              <a:avLst/>
              <a:gdLst/>
              <a:ahLst/>
              <a:cxnLst/>
              <a:rect l="l" t="t" r="r" b="b"/>
              <a:pathLst>
                <a:path w="4366" h="4218" extrusionOk="0">
                  <a:moveTo>
                    <a:pt x="1982" y="504"/>
                  </a:moveTo>
                  <a:cubicBezTo>
                    <a:pt x="2567" y="504"/>
                    <a:pt x="3130" y="830"/>
                    <a:pt x="3404" y="1392"/>
                  </a:cubicBezTo>
                  <a:cubicBezTo>
                    <a:pt x="3786" y="2177"/>
                    <a:pt x="3461" y="3123"/>
                    <a:pt x="2678" y="3509"/>
                  </a:cubicBezTo>
                  <a:lnTo>
                    <a:pt x="2345" y="3669"/>
                  </a:lnTo>
                  <a:cubicBezTo>
                    <a:pt x="2227" y="3699"/>
                    <a:pt x="2104" y="3713"/>
                    <a:pt x="1981" y="3713"/>
                  </a:cubicBezTo>
                  <a:cubicBezTo>
                    <a:pt x="1980" y="3713"/>
                    <a:pt x="1978" y="3713"/>
                    <a:pt x="1977" y="3713"/>
                  </a:cubicBezTo>
                  <a:cubicBezTo>
                    <a:pt x="1266" y="3713"/>
                    <a:pt x="640" y="3244"/>
                    <a:pt x="438" y="2563"/>
                  </a:cubicBezTo>
                  <a:cubicBezTo>
                    <a:pt x="234" y="1880"/>
                    <a:pt x="505" y="1144"/>
                    <a:pt x="1103" y="757"/>
                  </a:cubicBezTo>
                  <a:lnTo>
                    <a:pt x="1289" y="666"/>
                  </a:lnTo>
                  <a:cubicBezTo>
                    <a:pt x="1512" y="556"/>
                    <a:pt x="1749" y="504"/>
                    <a:pt x="1982" y="504"/>
                  </a:cubicBezTo>
                  <a:close/>
                  <a:moveTo>
                    <a:pt x="1981" y="1"/>
                  </a:moveTo>
                  <a:cubicBezTo>
                    <a:pt x="1674" y="1"/>
                    <a:pt x="1362" y="69"/>
                    <a:pt x="1067" y="213"/>
                  </a:cubicBezTo>
                  <a:lnTo>
                    <a:pt x="867" y="310"/>
                  </a:lnTo>
                  <a:lnTo>
                    <a:pt x="844" y="323"/>
                  </a:lnTo>
                  <a:cubicBezTo>
                    <a:pt x="676" y="432"/>
                    <a:pt x="523" y="563"/>
                    <a:pt x="391" y="713"/>
                  </a:cubicBezTo>
                  <a:cubicBezTo>
                    <a:pt x="403" y="719"/>
                    <a:pt x="410" y="729"/>
                    <a:pt x="418" y="739"/>
                  </a:cubicBezTo>
                  <a:cubicBezTo>
                    <a:pt x="496" y="826"/>
                    <a:pt x="501" y="953"/>
                    <a:pt x="436" y="1048"/>
                  </a:cubicBezTo>
                  <a:cubicBezTo>
                    <a:pt x="54" y="1603"/>
                    <a:pt x="1" y="2322"/>
                    <a:pt x="298" y="2927"/>
                  </a:cubicBezTo>
                  <a:cubicBezTo>
                    <a:pt x="438" y="3218"/>
                    <a:pt x="652" y="3467"/>
                    <a:pt x="919" y="3649"/>
                  </a:cubicBezTo>
                  <a:cubicBezTo>
                    <a:pt x="1186" y="3831"/>
                    <a:pt x="1497" y="3942"/>
                    <a:pt x="1821" y="3970"/>
                  </a:cubicBezTo>
                  <a:cubicBezTo>
                    <a:pt x="1934" y="3980"/>
                    <a:pt x="2027" y="4063"/>
                    <a:pt x="2049" y="4176"/>
                  </a:cubicBezTo>
                  <a:cubicBezTo>
                    <a:pt x="2051" y="4189"/>
                    <a:pt x="2053" y="4203"/>
                    <a:pt x="2055" y="4217"/>
                  </a:cubicBezTo>
                  <a:cubicBezTo>
                    <a:pt x="2203" y="4215"/>
                    <a:pt x="2349" y="4195"/>
                    <a:pt x="2494" y="4158"/>
                  </a:cubicBezTo>
                  <a:cubicBezTo>
                    <a:pt x="2512" y="4152"/>
                    <a:pt x="2527" y="4146"/>
                    <a:pt x="2543" y="4138"/>
                  </a:cubicBezTo>
                  <a:lnTo>
                    <a:pt x="2901" y="3964"/>
                  </a:lnTo>
                  <a:cubicBezTo>
                    <a:pt x="3936" y="3457"/>
                    <a:pt x="4365" y="2205"/>
                    <a:pt x="3859" y="1170"/>
                  </a:cubicBezTo>
                  <a:cubicBezTo>
                    <a:pt x="3495" y="430"/>
                    <a:pt x="2753" y="1"/>
                    <a:pt x="1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7"/>
            <p:cNvSpPr/>
            <p:nvPr/>
          </p:nvSpPr>
          <p:spPr>
            <a:xfrm>
              <a:off x="145751" y="3043029"/>
              <a:ext cx="364757" cy="306570"/>
            </a:xfrm>
            <a:custGeom>
              <a:avLst/>
              <a:gdLst/>
              <a:ahLst/>
              <a:cxnLst/>
              <a:rect l="l" t="t" r="r" b="b"/>
              <a:pathLst>
                <a:path w="7209" h="6059" extrusionOk="0">
                  <a:moveTo>
                    <a:pt x="4852" y="792"/>
                  </a:moveTo>
                  <a:cubicBezTo>
                    <a:pt x="4510" y="1954"/>
                    <a:pt x="5101" y="3184"/>
                    <a:pt x="6221" y="3643"/>
                  </a:cubicBezTo>
                  <a:lnTo>
                    <a:pt x="2646" y="5392"/>
                  </a:lnTo>
                  <a:cubicBezTo>
                    <a:pt x="2408" y="5520"/>
                    <a:pt x="2153" y="5580"/>
                    <a:pt x="1901" y="5580"/>
                  </a:cubicBezTo>
                  <a:cubicBezTo>
                    <a:pt x="1316" y="5580"/>
                    <a:pt x="753" y="5255"/>
                    <a:pt x="478" y="4692"/>
                  </a:cubicBezTo>
                  <a:cubicBezTo>
                    <a:pt x="84" y="3887"/>
                    <a:pt x="436" y="2915"/>
                    <a:pt x="1255" y="2551"/>
                  </a:cubicBezTo>
                  <a:lnTo>
                    <a:pt x="4852" y="792"/>
                  </a:lnTo>
                  <a:close/>
                  <a:moveTo>
                    <a:pt x="5380" y="0"/>
                  </a:moveTo>
                  <a:cubicBezTo>
                    <a:pt x="5344" y="0"/>
                    <a:pt x="5307" y="8"/>
                    <a:pt x="5274" y="25"/>
                  </a:cubicBezTo>
                  <a:lnTo>
                    <a:pt x="1034" y="2096"/>
                  </a:lnTo>
                  <a:cubicBezTo>
                    <a:pt x="790" y="2215"/>
                    <a:pt x="573" y="2381"/>
                    <a:pt x="393" y="2583"/>
                  </a:cubicBezTo>
                  <a:cubicBezTo>
                    <a:pt x="403" y="2591"/>
                    <a:pt x="410" y="2599"/>
                    <a:pt x="418" y="2608"/>
                  </a:cubicBezTo>
                  <a:cubicBezTo>
                    <a:pt x="492" y="2696"/>
                    <a:pt x="500" y="2822"/>
                    <a:pt x="434" y="2917"/>
                  </a:cubicBezTo>
                  <a:cubicBezTo>
                    <a:pt x="54" y="3473"/>
                    <a:pt x="1" y="4189"/>
                    <a:pt x="294" y="4797"/>
                  </a:cubicBezTo>
                  <a:cubicBezTo>
                    <a:pt x="583" y="5386"/>
                    <a:pt x="1162" y="5784"/>
                    <a:pt x="1817" y="5839"/>
                  </a:cubicBezTo>
                  <a:cubicBezTo>
                    <a:pt x="1932" y="5847"/>
                    <a:pt x="2025" y="5930"/>
                    <a:pt x="2047" y="6043"/>
                  </a:cubicBezTo>
                  <a:cubicBezTo>
                    <a:pt x="2047" y="6049"/>
                    <a:pt x="2049" y="6053"/>
                    <a:pt x="2049" y="6059"/>
                  </a:cubicBezTo>
                  <a:cubicBezTo>
                    <a:pt x="2334" y="6045"/>
                    <a:pt x="2613" y="5974"/>
                    <a:pt x="2868" y="5849"/>
                  </a:cubicBezTo>
                  <a:lnTo>
                    <a:pt x="7064" y="3796"/>
                  </a:lnTo>
                  <a:cubicBezTo>
                    <a:pt x="7153" y="3754"/>
                    <a:pt x="7209" y="3663"/>
                    <a:pt x="7209" y="3566"/>
                  </a:cubicBezTo>
                  <a:lnTo>
                    <a:pt x="7209" y="3566"/>
                  </a:lnTo>
                  <a:cubicBezTo>
                    <a:pt x="7185" y="3568"/>
                    <a:pt x="7161" y="3570"/>
                    <a:pt x="7137" y="3570"/>
                  </a:cubicBezTo>
                  <a:cubicBezTo>
                    <a:pt x="7136" y="3570"/>
                    <a:pt x="7134" y="3570"/>
                    <a:pt x="7132" y="3570"/>
                  </a:cubicBezTo>
                  <a:cubicBezTo>
                    <a:pt x="6303" y="3570"/>
                    <a:pt x="5552" y="3084"/>
                    <a:pt x="5208" y="2330"/>
                  </a:cubicBezTo>
                  <a:cubicBezTo>
                    <a:pt x="4866" y="1574"/>
                    <a:pt x="4997" y="687"/>
                    <a:pt x="5545" y="62"/>
                  </a:cubicBezTo>
                  <a:cubicBezTo>
                    <a:pt x="5498" y="22"/>
                    <a:pt x="5439" y="0"/>
                    <a:pt x="53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7"/>
            <p:cNvSpPr/>
            <p:nvPr/>
          </p:nvSpPr>
          <p:spPr>
            <a:xfrm>
              <a:off x="391963" y="3046065"/>
              <a:ext cx="118550" cy="177547"/>
            </a:xfrm>
            <a:custGeom>
              <a:avLst/>
              <a:gdLst/>
              <a:ahLst/>
              <a:cxnLst/>
              <a:rect l="l" t="t" r="r" b="b"/>
              <a:pathLst>
                <a:path w="2343" h="3509" extrusionOk="0">
                  <a:moveTo>
                    <a:pt x="681" y="0"/>
                  </a:moveTo>
                  <a:cubicBezTo>
                    <a:pt x="133" y="625"/>
                    <a:pt x="0" y="1512"/>
                    <a:pt x="344" y="2268"/>
                  </a:cubicBezTo>
                  <a:cubicBezTo>
                    <a:pt x="686" y="3022"/>
                    <a:pt x="1437" y="3508"/>
                    <a:pt x="2266" y="3508"/>
                  </a:cubicBezTo>
                  <a:cubicBezTo>
                    <a:pt x="2268" y="3508"/>
                    <a:pt x="2270" y="3508"/>
                    <a:pt x="2271" y="3508"/>
                  </a:cubicBezTo>
                  <a:cubicBezTo>
                    <a:pt x="2295" y="3508"/>
                    <a:pt x="2319" y="3508"/>
                    <a:pt x="2343" y="3506"/>
                  </a:cubicBezTo>
                  <a:cubicBezTo>
                    <a:pt x="2343" y="3490"/>
                    <a:pt x="2341" y="3476"/>
                    <a:pt x="2337" y="3463"/>
                  </a:cubicBezTo>
                  <a:cubicBezTo>
                    <a:pt x="2317" y="3350"/>
                    <a:pt x="2224" y="3265"/>
                    <a:pt x="2109" y="3257"/>
                  </a:cubicBezTo>
                  <a:cubicBezTo>
                    <a:pt x="1787" y="3229"/>
                    <a:pt x="1476" y="3118"/>
                    <a:pt x="1209" y="2934"/>
                  </a:cubicBezTo>
                  <a:cubicBezTo>
                    <a:pt x="942" y="2752"/>
                    <a:pt x="726" y="2505"/>
                    <a:pt x="586" y="2212"/>
                  </a:cubicBezTo>
                  <a:cubicBezTo>
                    <a:pt x="291" y="1607"/>
                    <a:pt x="344" y="889"/>
                    <a:pt x="726" y="333"/>
                  </a:cubicBezTo>
                  <a:cubicBezTo>
                    <a:pt x="791" y="240"/>
                    <a:pt x="784" y="111"/>
                    <a:pt x="708" y="24"/>
                  </a:cubicBezTo>
                  <a:cubicBezTo>
                    <a:pt x="700" y="14"/>
                    <a:pt x="691" y="6"/>
                    <a:pt x="6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7"/>
            <p:cNvSpPr/>
            <p:nvPr/>
          </p:nvSpPr>
          <p:spPr>
            <a:xfrm>
              <a:off x="-511220" y="3170436"/>
              <a:ext cx="761239" cy="498942"/>
            </a:xfrm>
            <a:custGeom>
              <a:avLst/>
              <a:gdLst/>
              <a:ahLst/>
              <a:cxnLst/>
              <a:rect l="l" t="t" r="r" b="b"/>
              <a:pathLst>
                <a:path w="15045" h="9861" extrusionOk="0">
                  <a:moveTo>
                    <a:pt x="12678" y="795"/>
                  </a:moveTo>
                  <a:lnTo>
                    <a:pt x="12678" y="795"/>
                  </a:lnTo>
                  <a:cubicBezTo>
                    <a:pt x="12342" y="1956"/>
                    <a:pt x="12932" y="3183"/>
                    <a:pt x="14047" y="3650"/>
                  </a:cubicBezTo>
                  <a:lnTo>
                    <a:pt x="2641" y="9225"/>
                  </a:lnTo>
                  <a:cubicBezTo>
                    <a:pt x="2463" y="9311"/>
                    <a:pt x="2266" y="9354"/>
                    <a:pt x="2095" y="9354"/>
                  </a:cubicBezTo>
                  <a:cubicBezTo>
                    <a:pt x="1916" y="9354"/>
                    <a:pt x="1765" y="9307"/>
                    <a:pt x="1694" y="9213"/>
                  </a:cubicBezTo>
                  <a:cubicBezTo>
                    <a:pt x="1632" y="9138"/>
                    <a:pt x="1595" y="9033"/>
                    <a:pt x="1551" y="8917"/>
                  </a:cubicBezTo>
                  <a:cubicBezTo>
                    <a:pt x="1458" y="8667"/>
                    <a:pt x="1345" y="8353"/>
                    <a:pt x="950" y="8149"/>
                  </a:cubicBezTo>
                  <a:cubicBezTo>
                    <a:pt x="653" y="7995"/>
                    <a:pt x="499" y="7753"/>
                    <a:pt x="501" y="7456"/>
                  </a:cubicBezTo>
                  <a:cubicBezTo>
                    <a:pt x="509" y="7035"/>
                    <a:pt x="815" y="6596"/>
                    <a:pt x="1252" y="6380"/>
                  </a:cubicBezTo>
                  <a:lnTo>
                    <a:pt x="12678" y="795"/>
                  </a:lnTo>
                  <a:close/>
                  <a:moveTo>
                    <a:pt x="13211" y="1"/>
                  </a:moveTo>
                  <a:cubicBezTo>
                    <a:pt x="13173" y="1"/>
                    <a:pt x="13134" y="9"/>
                    <a:pt x="13098" y="27"/>
                  </a:cubicBezTo>
                  <a:lnTo>
                    <a:pt x="1029" y="5927"/>
                  </a:lnTo>
                  <a:cubicBezTo>
                    <a:pt x="782" y="6050"/>
                    <a:pt x="564" y="6222"/>
                    <a:pt x="386" y="6436"/>
                  </a:cubicBezTo>
                  <a:cubicBezTo>
                    <a:pt x="406" y="6453"/>
                    <a:pt x="421" y="6475"/>
                    <a:pt x="435" y="6499"/>
                  </a:cubicBezTo>
                  <a:cubicBezTo>
                    <a:pt x="487" y="6612"/>
                    <a:pt x="459" y="6764"/>
                    <a:pt x="356" y="6835"/>
                  </a:cubicBezTo>
                  <a:cubicBezTo>
                    <a:pt x="154" y="6972"/>
                    <a:pt x="36" y="7152"/>
                    <a:pt x="6" y="7346"/>
                  </a:cubicBezTo>
                  <a:cubicBezTo>
                    <a:pt x="2" y="7387"/>
                    <a:pt x="0" y="7427"/>
                    <a:pt x="2" y="7468"/>
                  </a:cubicBezTo>
                  <a:cubicBezTo>
                    <a:pt x="20" y="7779"/>
                    <a:pt x="263" y="8084"/>
                    <a:pt x="657" y="8289"/>
                  </a:cubicBezTo>
                  <a:cubicBezTo>
                    <a:pt x="1053" y="8497"/>
                    <a:pt x="1165" y="8810"/>
                    <a:pt x="1260" y="9059"/>
                  </a:cubicBezTo>
                  <a:cubicBezTo>
                    <a:pt x="1302" y="9180"/>
                    <a:pt x="1341" y="9281"/>
                    <a:pt x="1401" y="9356"/>
                  </a:cubicBezTo>
                  <a:cubicBezTo>
                    <a:pt x="1434" y="9401"/>
                    <a:pt x="1468" y="9445"/>
                    <a:pt x="1496" y="9484"/>
                  </a:cubicBezTo>
                  <a:cubicBezTo>
                    <a:pt x="1592" y="9621"/>
                    <a:pt x="1621" y="9658"/>
                    <a:pt x="1669" y="9658"/>
                  </a:cubicBezTo>
                  <a:cubicBezTo>
                    <a:pt x="1688" y="9658"/>
                    <a:pt x="1710" y="9652"/>
                    <a:pt x="1741" y="9645"/>
                  </a:cubicBezTo>
                  <a:cubicBezTo>
                    <a:pt x="1764" y="9638"/>
                    <a:pt x="1787" y="9635"/>
                    <a:pt x="1810" y="9635"/>
                  </a:cubicBezTo>
                  <a:cubicBezTo>
                    <a:pt x="1903" y="9635"/>
                    <a:pt x="1991" y="9688"/>
                    <a:pt x="2034" y="9777"/>
                  </a:cubicBezTo>
                  <a:lnTo>
                    <a:pt x="2044" y="9797"/>
                  </a:lnTo>
                  <a:cubicBezTo>
                    <a:pt x="2056" y="9817"/>
                    <a:pt x="2062" y="9839"/>
                    <a:pt x="2066" y="9860"/>
                  </a:cubicBezTo>
                  <a:lnTo>
                    <a:pt x="2091" y="9860"/>
                  </a:lnTo>
                  <a:cubicBezTo>
                    <a:pt x="2358" y="9856"/>
                    <a:pt x="2624" y="9795"/>
                    <a:pt x="2863" y="9678"/>
                  </a:cubicBezTo>
                  <a:lnTo>
                    <a:pt x="14892" y="3798"/>
                  </a:lnTo>
                  <a:cubicBezTo>
                    <a:pt x="14989" y="3751"/>
                    <a:pt x="15045" y="3648"/>
                    <a:pt x="15033" y="3541"/>
                  </a:cubicBezTo>
                  <a:lnTo>
                    <a:pt x="15033" y="3541"/>
                  </a:lnTo>
                  <a:cubicBezTo>
                    <a:pt x="15001" y="3543"/>
                    <a:pt x="14969" y="3543"/>
                    <a:pt x="14936" y="3543"/>
                  </a:cubicBezTo>
                  <a:cubicBezTo>
                    <a:pt x="13501" y="3541"/>
                    <a:pt x="12494" y="2130"/>
                    <a:pt x="12959" y="773"/>
                  </a:cubicBezTo>
                  <a:cubicBezTo>
                    <a:pt x="13048" y="510"/>
                    <a:pt x="13191" y="269"/>
                    <a:pt x="13377" y="63"/>
                  </a:cubicBezTo>
                  <a:cubicBezTo>
                    <a:pt x="13330" y="22"/>
                    <a:pt x="13271" y="1"/>
                    <a:pt x="13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7"/>
            <p:cNvSpPr/>
            <p:nvPr/>
          </p:nvSpPr>
          <p:spPr>
            <a:xfrm>
              <a:off x="120857" y="3173573"/>
              <a:ext cx="128568" cy="176130"/>
            </a:xfrm>
            <a:custGeom>
              <a:avLst/>
              <a:gdLst/>
              <a:ahLst/>
              <a:cxnLst/>
              <a:rect l="l" t="t" r="r" b="b"/>
              <a:pathLst>
                <a:path w="2541" h="3481" extrusionOk="0">
                  <a:moveTo>
                    <a:pt x="885" y="1"/>
                  </a:moveTo>
                  <a:cubicBezTo>
                    <a:pt x="699" y="207"/>
                    <a:pt x="556" y="448"/>
                    <a:pt x="467" y="711"/>
                  </a:cubicBezTo>
                  <a:cubicBezTo>
                    <a:pt x="0" y="2068"/>
                    <a:pt x="1009" y="3481"/>
                    <a:pt x="2444" y="3481"/>
                  </a:cubicBezTo>
                  <a:cubicBezTo>
                    <a:pt x="2477" y="3481"/>
                    <a:pt x="2509" y="3481"/>
                    <a:pt x="2541" y="3479"/>
                  </a:cubicBezTo>
                  <a:cubicBezTo>
                    <a:pt x="2541" y="3473"/>
                    <a:pt x="2539" y="3469"/>
                    <a:pt x="2539" y="3463"/>
                  </a:cubicBezTo>
                  <a:cubicBezTo>
                    <a:pt x="2519" y="3350"/>
                    <a:pt x="2424" y="3265"/>
                    <a:pt x="2309" y="3257"/>
                  </a:cubicBezTo>
                  <a:cubicBezTo>
                    <a:pt x="1654" y="3202"/>
                    <a:pt x="1075" y="2804"/>
                    <a:pt x="786" y="2213"/>
                  </a:cubicBezTo>
                  <a:cubicBezTo>
                    <a:pt x="493" y="1607"/>
                    <a:pt x="546" y="891"/>
                    <a:pt x="924" y="333"/>
                  </a:cubicBezTo>
                  <a:cubicBezTo>
                    <a:pt x="990" y="240"/>
                    <a:pt x="984" y="114"/>
                    <a:pt x="910" y="27"/>
                  </a:cubicBezTo>
                  <a:cubicBezTo>
                    <a:pt x="902" y="17"/>
                    <a:pt x="895" y="9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7"/>
            <p:cNvSpPr/>
            <p:nvPr/>
          </p:nvSpPr>
          <p:spPr>
            <a:xfrm>
              <a:off x="-636957" y="2510075"/>
              <a:ext cx="364606" cy="769537"/>
            </a:xfrm>
            <a:custGeom>
              <a:avLst/>
              <a:gdLst/>
              <a:ahLst/>
              <a:cxnLst/>
              <a:rect l="l" t="t" r="r" b="b"/>
              <a:pathLst>
                <a:path w="7206" h="15209" extrusionOk="0">
                  <a:moveTo>
                    <a:pt x="2724" y="2359"/>
                  </a:moveTo>
                  <a:cubicBezTo>
                    <a:pt x="2643" y="3896"/>
                    <a:pt x="3366" y="5194"/>
                    <a:pt x="4070" y="6462"/>
                  </a:cubicBezTo>
                  <a:cubicBezTo>
                    <a:pt x="5194" y="8474"/>
                    <a:pt x="6256" y="10393"/>
                    <a:pt x="4533" y="13317"/>
                  </a:cubicBezTo>
                  <a:lnTo>
                    <a:pt x="4533" y="13317"/>
                  </a:lnTo>
                  <a:cubicBezTo>
                    <a:pt x="4720" y="11904"/>
                    <a:pt x="4032" y="10816"/>
                    <a:pt x="3314" y="9683"/>
                  </a:cubicBezTo>
                  <a:cubicBezTo>
                    <a:pt x="2224" y="7954"/>
                    <a:pt x="1005" y="6029"/>
                    <a:pt x="2724" y="2359"/>
                  </a:cubicBezTo>
                  <a:close/>
                  <a:moveTo>
                    <a:pt x="3615" y="0"/>
                  </a:moveTo>
                  <a:cubicBezTo>
                    <a:pt x="3533" y="0"/>
                    <a:pt x="3453" y="40"/>
                    <a:pt x="3405" y="113"/>
                  </a:cubicBezTo>
                  <a:cubicBezTo>
                    <a:pt x="0" y="5380"/>
                    <a:pt x="1533" y="7807"/>
                    <a:pt x="2885" y="9952"/>
                  </a:cubicBezTo>
                  <a:cubicBezTo>
                    <a:pt x="3832" y="11444"/>
                    <a:pt x="4648" y="12736"/>
                    <a:pt x="3462" y="14831"/>
                  </a:cubicBezTo>
                  <a:cubicBezTo>
                    <a:pt x="3399" y="14946"/>
                    <a:pt x="3433" y="15090"/>
                    <a:pt x="3542" y="15165"/>
                  </a:cubicBezTo>
                  <a:cubicBezTo>
                    <a:pt x="3583" y="15193"/>
                    <a:pt x="3633" y="15209"/>
                    <a:pt x="3682" y="15209"/>
                  </a:cubicBezTo>
                  <a:cubicBezTo>
                    <a:pt x="3759" y="15209"/>
                    <a:pt x="3832" y="15175"/>
                    <a:pt x="3880" y="15118"/>
                  </a:cubicBezTo>
                  <a:cubicBezTo>
                    <a:pt x="7206" y="11056"/>
                    <a:pt x="5777" y="8484"/>
                    <a:pt x="4513" y="6215"/>
                  </a:cubicBezTo>
                  <a:cubicBezTo>
                    <a:pt x="3514" y="4418"/>
                    <a:pt x="2568" y="2719"/>
                    <a:pt x="3840" y="372"/>
                  </a:cubicBezTo>
                  <a:cubicBezTo>
                    <a:pt x="3904" y="252"/>
                    <a:pt x="3862" y="105"/>
                    <a:pt x="3745" y="36"/>
                  </a:cubicBezTo>
                  <a:cubicBezTo>
                    <a:pt x="3704" y="12"/>
                    <a:pt x="3659" y="0"/>
                    <a:pt x="3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7"/>
            <p:cNvSpPr/>
            <p:nvPr/>
          </p:nvSpPr>
          <p:spPr>
            <a:xfrm>
              <a:off x="-587118" y="3492141"/>
              <a:ext cx="181645" cy="205021"/>
            </a:xfrm>
            <a:custGeom>
              <a:avLst/>
              <a:gdLst/>
              <a:ahLst/>
              <a:cxnLst/>
              <a:rect l="l" t="t" r="r" b="b"/>
              <a:pathLst>
                <a:path w="3590" h="4052" extrusionOk="0">
                  <a:moveTo>
                    <a:pt x="1003" y="1217"/>
                  </a:moveTo>
                  <a:cubicBezTo>
                    <a:pt x="1059" y="1682"/>
                    <a:pt x="1391" y="2105"/>
                    <a:pt x="1921" y="2380"/>
                  </a:cubicBezTo>
                  <a:cubicBezTo>
                    <a:pt x="2145" y="2497"/>
                    <a:pt x="2206" y="2667"/>
                    <a:pt x="2284" y="2879"/>
                  </a:cubicBezTo>
                  <a:cubicBezTo>
                    <a:pt x="2335" y="3016"/>
                    <a:pt x="2392" y="3170"/>
                    <a:pt x="2501" y="3310"/>
                  </a:cubicBezTo>
                  <a:cubicBezTo>
                    <a:pt x="2533" y="3348"/>
                    <a:pt x="2559" y="3386"/>
                    <a:pt x="2582" y="3423"/>
                  </a:cubicBezTo>
                  <a:cubicBezTo>
                    <a:pt x="2606" y="3453"/>
                    <a:pt x="2630" y="3484"/>
                    <a:pt x="2654" y="3516"/>
                  </a:cubicBezTo>
                  <a:cubicBezTo>
                    <a:pt x="2570" y="3530"/>
                    <a:pt x="2486" y="3536"/>
                    <a:pt x="2402" y="3536"/>
                  </a:cubicBezTo>
                  <a:cubicBezTo>
                    <a:pt x="1898" y="3536"/>
                    <a:pt x="1417" y="3295"/>
                    <a:pt x="1118" y="2877"/>
                  </a:cubicBezTo>
                  <a:cubicBezTo>
                    <a:pt x="768" y="2390"/>
                    <a:pt x="725" y="1747"/>
                    <a:pt x="1003" y="1217"/>
                  </a:cubicBezTo>
                  <a:close/>
                  <a:moveTo>
                    <a:pt x="1705" y="0"/>
                  </a:moveTo>
                  <a:cubicBezTo>
                    <a:pt x="1668" y="0"/>
                    <a:pt x="1630" y="8"/>
                    <a:pt x="1595" y="24"/>
                  </a:cubicBezTo>
                  <a:lnTo>
                    <a:pt x="1484" y="79"/>
                  </a:lnTo>
                  <a:cubicBezTo>
                    <a:pt x="438" y="582"/>
                    <a:pt x="0" y="1838"/>
                    <a:pt x="511" y="2881"/>
                  </a:cubicBezTo>
                  <a:cubicBezTo>
                    <a:pt x="872" y="3622"/>
                    <a:pt x="1615" y="4052"/>
                    <a:pt x="2386" y="4052"/>
                  </a:cubicBezTo>
                  <a:cubicBezTo>
                    <a:pt x="2700" y="4052"/>
                    <a:pt x="3019" y="3981"/>
                    <a:pt x="3318" y="3831"/>
                  </a:cubicBezTo>
                  <a:lnTo>
                    <a:pt x="3427" y="3777"/>
                  </a:lnTo>
                  <a:cubicBezTo>
                    <a:pt x="3532" y="3730"/>
                    <a:pt x="3589" y="3615"/>
                    <a:pt x="3566" y="3502"/>
                  </a:cubicBezTo>
                  <a:cubicBezTo>
                    <a:pt x="3257" y="3496"/>
                    <a:pt x="2970" y="3395"/>
                    <a:pt x="2794" y="3168"/>
                  </a:cubicBezTo>
                  <a:cubicBezTo>
                    <a:pt x="2685" y="3029"/>
                    <a:pt x="2628" y="2871"/>
                    <a:pt x="2578" y="2735"/>
                  </a:cubicBezTo>
                  <a:cubicBezTo>
                    <a:pt x="2499" y="2523"/>
                    <a:pt x="2436" y="2355"/>
                    <a:pt x="2214" y="2240"/>
                  </a:cubicBezTo>
                  <a:cubicBezTo>
                    <a:pt x="1749" y="1997"/>
                    <a:pt x="1490" y="1579"/>
                    <a:pt x="1494" y="1090"/>
                  </a:cubicBezTo>
                  <a:cubicBezTo>
                    <a:pt x="1494" y="1057"/>
                    <a:pt x="1498" y="1023"/>
                    <a:pt x="1502" y="990"/>
                  </a:cubicBezTo>
                  <a:cubicBezTo>
                    <a:pt x="1530" y="665"/>
                    <a:pt x="1670" y="347"/>
                    <a:pt x="1888" y="78"/>
                  </a:cubicBezTo>
                  <a:cubicBezTo>
                    <a:pt x="1860" y="48"/>
                    <a:pt x="1827" y="26"/>
                    <a:pt x="1789" y="14"/>
                  </a:cubicBezTo>
                  <a:cubicBezTo>
                    <a:pt x="1762" y="5"/>
                    <a:pt x="1733" y="0"/>
                    <a:pt x="1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7"/>
            <p:cNvSpPr/>
            <p:nvPr/>
          </p:nvSpPr>
          <p:spPr>
            <a:xfrm>
              <a:off x="-511119" y="3496037"/>
              <a:ext cx="24540" cy="46196"/>
            </a:xfrm>
            <a:custGeom>
              <a:avLst/>
              <a:gdLst/>
              <a:ahLst/>
              <a:cxnLst/>
              <a:rect l="l" t="t" r="r" b="b"/>
              <a:pathLst>
                <a:path w="485" h="913" extrusionOk="0">
                  <a:moveTo>
                    <a:pt x="384" y="1"/>
                  </a:moveTo>
                  <a:cubicBezTo>
                    <a:pt x="166" y="270"/>
                    <a:pt x="28" y="588"/>
                    <a:pt x="0" y="913"/>
                  </a:cubicBezTo>
                  <a:lnTo>
                    <a:pt x="4" y="913"/>
                  </a:lnTo>
                  <a:cubicBezTo>
                    <a:pt x="32" y="717"/>
                    <a:pt x="150" y="537"/>
                    <a:pt x="354" y="400"/>
                  </a:cubicBezTo>
                  <a:cubicBezTo>
                    <a:pt x="457" y="329"/>
                    <a:pt x="485" y="179"/>
                    <a:pt x="431" y="64"/>
                  </a:cubicBezTo>
                  <a:cubicBezTo>
                    <a:pt x="419" y="40"/>
                    <a:pt x="404" y="18"/>
                    <a:pt x="3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7"/>
            <p:cNvSpPr/>
            <p:nvPr/>
          </p:nvSpPr>
          <p:spPr>
            <a:xfrm>
              <a:off x="-655375" y="2985802"/>
              <a:ext cx="242109" cy="496564"/>
            </a:xfrm>
            <a:custGeom>
              <a:avLst/>
              <a:gdLst/>
              <a:ahLst/>
              <a:cxnLst/>
              <a:rect l="l" t="t" r="r" b="b"/>
              <a:pathLst>
                <a:path w="4785" h="9814" extrusionOk="0">
                  <a:moveTo>
                    <a:pt x="3037" y="2008"/>
                  </a:moveTo>
                  <a:cubicBezTo>
                    <a:pt x="3854" y="4026"/>
                    <a:pt x="3168" y="5115"/>
                    <a:pt x="2497" y="6171"/>
                  </a:cubicBezTo>
                  <a:cubicBezTo>
                    <a:pt x="2119" y="6773"/>
                    <a:pt x="1731" y="7384"/>
                    <a:pt x="1696" y="8128"/>
                  </a:cubicBezTo>
                  <a:cubicBezTo>
                    <a:pt x="908" y="6511"/>
                    <a:pt x="1529" y="5395"/>
                    <a:pt x="2180" y="4228"/>
                  </a:cubicBezTo>
                  <a:cubicBezTo>
                    <a:pt x="2568" y="3530"/>
                    <a:pt x="2962" y="2819"/>
                    <a:pt x="3037" y="2008"/>
                  </a:cubicBezTo>
                  <a:close/>
                  <a:moveTo>
                    <a:pt x="2384" y="0"/>
                  </a:moveTo>
                  <a:cubicBezTo>
                    <a:pt x="2340" y="0"/>
                    <a:pt x="2296" y="12"/>
                    <a:pt x="2256" y="36"/>
                  </a:cubicBezTo>
                  <a:cubicBezTo>
                    <a:pt x="2139" y="105"/>
                    <a:pt x="2097" y="253"/>
                    <a:pt x="2163" y="374"/>
                  </a:cubicBezTo>
                  <a:cubicBezTo>
                    <a:pt x="2942" y="1814"/>
                    <a:pt x="2384" y="2819"/>
                    <a:pt x="1737" y="3983"/>
                  </a:cubicBezTo>
                  <a:cubicBezTo>
                    <a:pt x="922" y="5445"/>
                    <a:pt x="0" y="7103"/>
                    <a:pt x="2147" y="9722"/>
                  </a:cubicBezTo>
                  <a:cubicBezTo>
                    <a:pt x="2193" y="9780"/>
                    <a:pt x="2261" y="9814"/>
                    <a:pt x="2334" y="9814"/>
                  </a:cubicBezTo>
                  <a:cubicBezTo>
                    <a:pt x="2336" y="9814"/>
                    <a:pt x="2339" y="9814"/>
                    <a:pt x="2341" y="9813"/>
                  </a:cubicBezTo>
                  <a:cubicBezTo>
                    <a:pt x="2343" y="9814"/>
                    <a:pt x="2346" y="9814"/>
                    <a:pt x="2349" y="9814"/>
                  </a:cubicBezTo>
                  <a:cubicBezTo>
                    <a:pt x="2398" y="9814"/>
                    <a:pt x="2444" y="9798"/>
                    <a:pt x="2483" y="9770"/>
                  </a:cubicBezTo>
                  <a:cubicBezTo>
                    <a:pt x="2592" y="9697"/>
                    <a:pt x="2627" y="9552"/>
                    <a:pt x="2562" y="9438"/>
                  </a:cubicBezTo>
                  <a:cubicBezTo>
                    <a:pt x="1840" y="8159"/>
                    <a:pt x="2319" y="7402"/>
                    <a:pt x="2924" y="6442"/>
                  </a:cubicBezTo>
                  <a:cubicBezTo>
                    <a:pt x="3753" y="5132"/>
                    <a:pt x="4784" y="3500"/>
                    <a:pt x="2598" y="115"/>
                  </a:cubicBezTo>
                  <a:cubicBezTo>
                    <a:pt x="2549" y="41"/>
                    <a:pt x="2467" y="0"/>
                    <a:pt x="23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27"/>
          <p:cNvGrpSpPr/>
          <p:nvPr/>
        </p:nvGrpSpPr>
        <p:grpSpPr>
          <a:xfrm>
            <a:off x="-471527" y="230695"/>
            <a:ext cx="2170885" cy="1867793"/>
            <a:chOff x="721053" y="1967498"/>
            <a:chExt cx="677978" cy="583321"/>
          </a:xfrm>
        </p:grpSpPr>
        <p:sp>
          <p:nvSpPr>
            <p:cNvPr id="741" name="Google Shape;741;p27"/>
            <p:cNvSpPr/>
            <p:nvPr/>
          </p:nvSpPr>
          <p:spPr>
            <a:xfrm>
              <a:off x="1221446" y="1967498"/>
              <a:ext cx="177585" cy="159352"/>
            </a:xfrm>
            <a:custGeom>
              <a:avLst/>
              <a:gdLst/>
              <a:ahLst/>
              <a:cxnLst/>
              <a:rect l="l" t="t" r="r" b="b"/>
              <a:pathLst>
                <a:path w="5844" h="5244" extrusionOk="0">
                  <a:moveTo>
                    <a:pt x="5513" y="491"/>
                  </a:moveTo>
                  <a:lnTo>
                    <a:pt x="5433" y="1130"/>
                  </a:lnTo>
                  <a:lnTo>
                    <a:pt x="663" y="4908"/>
                  </a:lnTo>
                  <a:lnTo>
                    <a:pt x="377" y="4542"/>
                  </a:lnTo>
                  <a:lnTo>
                    <a:pt x="5513" y="491"/>
                  </a:lnTo>
                  <a:close/>
                  <a:moveTo>
                    <a:pt x="5695" y="0"/>
                  </a:moveTo>
                  <a:cubicBezTo>
                    <a:pt x="5661" y="0"/>
                    <a:pt x="5627" y="12"/>
                    <a:pt x="5604" y="35"/>
                  </a:cubicBezTo>
                  <a:lnTo>
                    <a:pt x="81" y="4394"/>
                  </a:lnTo>
                  <a:cubicBezTo>
                    <a:pt x="12" y="4451"/>
                    <a:pt x="1" y="4542"/>
                    <a:pt x="58" y="4600"/>
                  </a:cubicBezTo>
                  <a:lnTo>
                    <a:pt x="526" y="5193"/>
                  </a:lnTo>
                  <a:cubicBezTo>
                    <a:pt x="549" y="5216"/>
                    <a:pt x="583" y="5239"/>
                    <a:pt x="617" y="5239"/>
                  </a:cubicBezTo>
                  <a:cubicBezTo>
                    <a:pt x="629" y="5242"/>
                    <a:pt x="641" y="5243"/>
                    <a:pt x="652" y="5243"/>
                  </a:cubicBezTo>
                  <a:cubicBezTo>
                    <a:pt x="681" y="5243"/>
                    <a:pt x="706" y="5233"/>
                    <a:pt x="731" y="5216"/>
                  </a:cubicBezTo>
                  <a:lnTo>
                    <a:pt x="5661" y="1313"/>
                  </a:lnTo>
                  <a:cubicBezTo>
                    <a:pt x="5695" y="1290"/>
                    <a:pt x="5707" y="1256"/>
                    <a:pt x="5718" y="1222"/>
                  </a:cubicBezTo>
                  <a:lnTo>
                    <a:pt x="5844" y="160"/>
                  </a:lnTo>
                  <a:cubicBezTo>
                    <a:pt x="5844" y="103"/>
                    <a:pt x="5821" y="58"/>
                    <a:pt x="5764" y="23"/>
                  </a:cubicBezTo>
                  <a:cubicBezTo>
                    <a:pt x="5741" y="12"/>
                    <a:pt x="5718" y="0"/>
                    <a:pt x="56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7"/>
            <p:cNvSpPr/>
            <p:nvPr/>
          </p:nvSpPr>
          <p:spPr>
            <a:xfrm>
              <a:off x="803920" y="2116611"/>
              <a:ext cx="405764" cy="352465"/>
            </a:xfrm>
            <a:custGeom>
              <a:avLst/>
              <a:gdLst/>
              <a:ahLst/>
              <a:cxnLst/>
              <a:rect l="l" t="t" r="r" b="b"/>
              <a:pathLst>
                <a:path w="13353" h="11599" extrusionOk="0">
                  <a:moveTo>
                    <a:pt x="10799" y="294"/>
                  </a:moveTo>
                  <a:cubicBezTo>
                    <a:pt x="10810" y="294"/>
                    <a:pt x="10821" y="295"/>
                    <a:pt x="10831" y="297"/>
                  </a:cubicBezTo>
                  <a:cubicBezTo>
                    <a:pt x="10888" y="297"/>
                    <a:pt x="10945" y="332"/>
                    <a:pt x="10990" y="377"/>
                  </a:cubicBezTo>
                  <a:lnTo>
                    <a:pt x="12942" y="2854"/>
                  </a:lnTo>
                  <a:cubicBezTo>
                    <a:pt x="13022" y="2956"/>
                    <a:pt x="13010" y="3105"/>
                    <a:pt x="12908" y="3196"/>
                  </a:cubicBezTo>
                  <a:lnTo>
                    <a:pt x="10865" y="4794"/>
                  </a:lnTo>
                  <a:lnTo>
                    <a:pt x="9336" y="2865"/>
                  </a:lnTo>
                  <a:cubicBezTo>
                    <a:pt x="9276" y="2785"/>
                    <a:pt x="9181" y="2744"/>
                    <a:pt x="9085" y="2744"/>
                  </a:cubicBezTo>
                  <a:cubicBezTo>
                    <a:pt x="9017" y="2744"/>
                    <a:pt x="8948" y="2765"/>
                    <a:pt x="8891" y="2808"/>
                  </a:cubicBezTo>
                  <a:cubicBezTo>
                    <a:pt x="8822" y="2865"/>
                    <a:pt x="8776" y="2945"/>
                    <a:pt x="8765" y="3025"/>
                  </a:cubicBezTo>
                  <a:cubicBezTo>
                    <a:pt x="8754" y="3116"/>
                    <a:pt x="8776" y="3196"/>
                    <a:pt x="8834" y="3265"/>
                  </a:cubicBezTo>
                  <a:lnTo>
                    <a:pt x="10363" y="5205"/>
                  </a:lnTo>
                  <a:lnTo>
                    <a:pt x="8229" y="6894"/>
                  </a:lnTo>
                  <a:lnTo>
                    <a:pt x="6688" y="4954"/>
                  </a:lnTo>
                  <a:cubicBezTo>
                    <a:pt x="6623" y="4876"/>
                    <a:pt x="6533" y="4835"/>
                    <a:pt x="6439" y="4835"/>
                  </a:cubicBezTo>
                  <a:cubicBezTo>
                    <a:pt x="6368" y="4835"/>
                    <a:pt x="6296" y="4859"/>
                    <a:pt x="6232" y="4908"/>
                  </a:cubicBezTo>
                  <a:cubicBezTo>
                    <a:pt x="6163" y="4954"/>
                    <a:pt x="6129" y="5033"/>
                    <a:pt x="6117" y="5113"/>
                  </a:cubicBezTo>
                  <a:cubicBezTo>
                    <a:pt x="6106" y="5205"/>
                    <a:pt x="6129" y="5284"/>
                    <a:pt x="6186" y="5353"/>
                  </a:cubicBezTo>
                  <a:lnTo>
                    <a:pt x="7715" y="7293"/>
                  </a:lnTo>
                  <a:lnTo>
                    <a:pt x="5570" y="8982"/>
                  </a:lnTo>
                  <a:lnTo>
                    <a:pt x="4040" y="7042"/>
                  </a:lnTo>
                  <a:cubicBezTo>
                    <a:pt x="3971" y="6954"/>
                    <a:pt x="3884" y="6918"/>
                    <a:pt x="3798" y="6918"/>
                  </a:cubicBezTo>
                  <a:cubicBezTo>
                    <a:pt x="3561" y="6918"/>
                    <a:pt x="3337" y="7198"/>
                    <a:pt x="3538" y="7441"/>
                  </a:cubicBezTo>
                  <a:lnTo>
                    <a:pt x="5068" y="9381"/>
                  </a:lnTo>
                  <a:lnTo>
                    <a:pt x="2694" y="11253"/>
                  </a:lnTo>
                  <a:cubicBezTo>
                    <a:pt x="2649" y="11288"/>
                    <a:pt x="2595" y="11305"/>
                    <a:pt x="2542" y="11305"/>
                  </a:cubicBezTo>
                  <a:cubicBezTo>
                    <a:pt x="2474" y="11305"/>
                    <a:pt x="2408" y="11277"/>
                    <a:pt x="2363" y="11219"/>
                  </a:cubicBezTo>
                  <a:lnTo>
                    <a:pt x="400" y="8742"/>
                  </a:lnTo>
                  <a:cubicBezTo>
                    <a:pt x="366" y="8685"/>
                    <a:pt x="343" y="8628"/>
                    <a:pt x="354" y="8560"/>
                  </a:cubicBezTo>
                  <a:cubicBezTo>
                    <a:pt x="366" y="8503"/>
                    <a:pt x="389" y="8446"/>
                    <a:pt x="446" y="8411"/>
                  </a:cubicBezTo>
                  <a:lnTo>
                    <a:pt x="10660" y="343"/>
                  </a:lnTo>
                  <a:cubicBezTo>
                    <a:pt x="10697" y="315"/>
                    <a:pt x="10750" y="294"/>
                    <a:pt x="10799" y="294"/>
                  </a:cubicBezTo>
                  <a:close/>
                  <a:moveTo>
                    <a:pt x="10819" y="1"/>
                  </a:moveTo>
                  <a:cubicBezTo>
                    <a:pt x="10694" y="1"/>
                    <a:pt x="10568" y="35"/>
                    <a:pt x="10477" y="115"/>
                  </a:cubicBezTo>
                  <a:lnTo>
                    <a:pt x="274" y="8183"/>
                  </a:lnTo>
                  <a:cubicBezTo>
                    <a:pt x="35" y="8354"/>
                    <a:pt x="1" y="8697"/>
                    <a:pt x="183" y="8914"/>
                  </a:cubicBezTo>
                  <a:lnTo>
                    <a:pt x="2135" y="11401"/>
                  </a:lnTo>
                  <a:cubicBezTo>
                    <a:pt x="2239" y="11531"/>
                    <a:pt x="2391" y="11598"/>
                    <a:pt x="2544" y="11598"/>
                  </a:cubicBezTo>
                  <a:cubicBezTo>
                    <a:pt x="2661" y="11598"/>
                    <a:pt x="2778" y="11560"/>
                    <a:pt x="2876" y="11481"/>
                  </a:cubicBezTo>
                  <a:lnTo>
                    <a:pt x="5364" y="9518"/>
                  </a:lnTo>
                  <a:cubicBezTo>
                    <a:pt x="5433" y="9473"/>
                    <a:pt x="5444" y="9381"/>
                    <a:pt x="5387" y="9313"/>
                  </a:cubicBezTo>
                  <a:lnTo>
                    <a:pt x="3767" y="7270"/>
                  </a:lnTo>
                  <a:cubicBezTo>
                    <a:pt x="3755" y="7259"/>
                    <a:pt x="3755" y="7236"/>
                    <a:pt x="3767" y="7225"/>
                  </a:cubicBezTo>
                  <a:cubicBezTo>
                    <a:pt x="3772" y="7219"/>
                    <a:pt x="3781" y="7216"/>
                    <a:pt x="3789" y="7216"/>
                  </a:cubicBezTo>
                  <a:cubicBezTo>
                    <a:pt x="3798" y="7216"/>
                    <a:pt x="3806" y="7219"/>
                    <a:pt x="3812" y="7225"/>
                  </a:cubicBezTo>
                  <a:lnTo>
                    <a:pt x="5433" y="9279"/>
                  </a:lnTo>
                  <a:cubicBezTo>
                    <a:pt x="5456" y="9313"/>
                    <a:pt x="5490" y="9324"/>
                    <a:pt x="5524" y="9336"/>
                  </a:cubicBezTo>
                  <a:cubicBezTo>
                    <a:pt x="5558" y="9336"/>
                    <a:pt x="5604" y="9324"/>
                    <a:pt x="5627" y="9302"/>
                  </a:cubicBezTo>
                  <a:lnTo>
                    <a:pt x="8000" y="7430"/>
                  </a:lnTo>
                  <a:cubicBezTo>
                    <a:pt x="8069" y="7384"/>
                    <a:pt x="8080" y="7282"/>
                    <a:pt x="8023" y="7225"/>
                  </a:cubicBezTo>
                  <a:lnTo>
                    <a:pt x="6414" y="5170"/>
                  </a:lnTo>
                  <a:lnTo>
                    <a:pt x="6414" y="5136"/>
                  </a:lnTo>
                  <a:cubicBezTo>
                    <a:pt x="6420" y="5130"/>
                    <a:pt x="6428" y="5128"/>
                    <a:pt x="6437" y="5128"/>
                  </a:cubicBezTo>
                  <a:cubicBezTo>
                    <a:pt x="6446" y="5128"/>
                    <a:pt x="6454" y="5130"/>
                    <a:pt x="6460" y="5136"/>
                  </a:cubicBezTo>
                  <a:lnTo>
                    <a:pt x="8080" y="7179"/>
                  </a:lnTo>
                  <a:cubicBezTo>
                    <a:pt x="8103" y="7213"/>
                    <a:pt x="8137" y="7236"/>
                    <a:pt x="8172" y="7236"/>
                  </a:cubicBezTo>
                  <a:cubicBezTo>
                    <a:pt x="8217" y="7236"/>
                    <a:pt x="8252" y="7225"/>
                    <a:pt x="8286" y="7202"/>
                  </a:cubicBezTo>
                  <a:lnTo>
                    <a:pt x="10648" y="5330"/>
                  </a:lnTo>
                  <a:cubicBezTo>
                    <a:pt x="10717" y="5284"/>
                    <a:pt x="10728" y="5193"/>
                    <a:pt x="10682" y="5136"/>
                  </a:cubicBezTo>
                  <a:lnTo>
                    <a:pt x="9062" y="3082"/>
                  </a:lnTo>
                  <a:cubicBezTo>
                    <a:pt x="9050" y="3071"/>
                    <a:pt x="9050" y="3048"/>
                    <a:pt x="9062" y="3036"/>
                  </a:cubicBezTo>
                  <a:cubicBezTo>
                    <a:pt x="9067" y="3032"/>
                    <a:pt x="9075" y="3029"/>
                    <a:pt x="9084" y="3029"/>
                  </a:cubicBezTo>
                  <a:cubicBezTo>
                    <a:pt x="9098" y="3029"/>
                    <a:pt x="9112" y="3034"/>
                    <a:pt x="9119" y="3048"/>
                  </a:cubicBezTo>
                  <a:lnTo>
                    <a:pt x="10728" y="5090"/>
                  </a:lnTo>
                  <a:cubicBezTo>
                    <a:pt x="10751" y="5125"/>
                    <a:pt x="10785" y="5148"/>
                    <a:pt x="10831" y="5148"/>
                  </a:cubicBezTo>
                  <a:cubicBezTo>
                    <a:pt x="10839" y="5150"/>
                    <a:pt x="10849" y="5152"/>
                    <a:pt x="10858" y="5152"/>
                  </a:cubicBezTo>
                  <a:cubicBezTo>
                    <a:pt x="10886" y="5152"/>
                    <a:pt x="10916" y="5139"/>
                    <a:pt x="10933" y="5113"/>
                  </a:cubicBezTo>
                  <a:lnTo>
                    <a:pt x="13090" y="3424"/>
                  </a:lnTo>
                  <a:cubicBezTo>
                    <a:pt x="13319" y="3242"/>
                    <a:pt x="13353" y="2911"/>
                    <a:pt x="13170" y="2683"/>
                  </a:cubicBezTo>
                  <a:lnTo>
                    <a:pt x="11219" y="206"/>
                  </a:lnTo>
                  <a:cubicBezTo>
                    <a:pt x="11127" y="92"/>
                    <a:pt x="11002" y="23"/>
                    <a:pt x="108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7"/>
            <p:cNvSpPr/>
            <p:nvPr/>
          </p:nvSpPr>
          <p:spPr>
            <a:xfrm>
              <a:off x="1161127" y="2100657"/>
              <a:ext cx="80466" cy="77792"/>
            </a:xfrm>
            <a:custGeom>
              <a:avLst/>
              <a:gdLst/>
              <a:ahLst/>
              <a:cxnLst/>
              <a:rect l="l" t="t" r="r" b="b"/>
              <a:pathLst>
                <a:path w="2648" h="2560" extrusionOk="0">
                  <a:moveTo>
                    <a:pt x="1541" y="297"/>
                  </a:moveTo>
                  <a:lnTo>
                    <a:pt x="2317" y="1290"/>
                  </a:lnTo>
                  <a:lnTo>
                    <a:pt x="1164" y="2203"/>
                  </a:lnTo>
                  <a:lnTo>
                    <a:pt x="377" y="1210"/>
                  </a:lnTo>
                  <a:lnTo>
                    <a:pt x="1541" y="297"/>
                  </a:lnTo>
                  <a:close/>
                  <a:moveTo>
                    <a:pt x="1541" y="1"/>
                  </a:moveTo>
                  <a:cubicBezTo>
                    <a:pt x="1472" y="1"/>
                    <a:pt x="1404" y="24"/>
                    <a:pt x="1347" y="69"/>
                  </a:cubicBezTo>
                  <a:lnTo>
                    <a:pt x="80" y="1073"/>
                  </a:lnTo>
                  <a:cubicBezTo>
                    <a:pt x="11" y="1119"/>
                    <a:pt x="0" y="1210"/>
                    <a:pt x="57" y="1267"/>
                  </a:cubicBezTo>
                  <a:lnTo>
                    <a:pt x="1027" y="2500"/>
                  </a:lnTo>
                  <a:cubicBezTo>
                    <a:pt x="1053" y="2539"/>
                    <a:pt x="1094" y="2559"/>
                    <a:pt x="1137" y="2559"/>
                  </a:cubicBezTo>
                  <a:cubicBezTo>
                    <a:pt x="1169" y="2559"/>
                    <a:pt x="1203" y="2547"/>
                    <a:pt x="1233" y="2523"/>
                  </a:cubicBezTo>
                  <a:lnTo>
                    <a:pt x="2499" y="1530"/>
                  </a:lnTo>
                  <a:cubicBezTo>
                    <a:pt x="2625" y="1427"/>
                    <a:pt x="2648" y="1233"/>
                    <a:pt x="2545" y="1108"/>
                  </a:cubicBezTo>
                  <a:lnTo>
                    <a:pt x="1769" y="115"/>
                  </a:lnTo>
                  <a:cubicBezTo>
                    <a:pt x="1712" y="58"/>
                    <a:pt x="1643" y="12"/>
                    <a:pt x="15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7"/>
            <p:cNvSpPr/>
            <p:nvPr/>
          </p:nvSpPr>
          <p:spPr>
            <a:xfrm>
              <a:off x="753294" y="2350322"/>
              <a:ext cx="148960" cy="172723"/>
            </a:xfrm>
            <a:custGeom>
              <a:avLst/>
              <a:gdLst/>
              <a:ahLst/>
              <a:cxnLst/>
              <a:rect l="l" t="t" r="r" b="b"/>
              <a:pathLst>
                <a:path w="4902" h="5684" extrusionOk="0">
                  <a:moveTo>
                    <a:pt x="514" y="287"/>
                  </a:moveTo>
                  <a:cubicBezTo>
                    <a:pt x="571" y="287"/>
                    <a:pt x="628" y="321"/>
                    <a:pt x="662" y="367"/>
                  </a:cubicBezTo>
                  <a:lnTo>
                    <a:pt x="4371" y="5057"/>
                  </a:lnTo>
                  <a:cubicBezTo>
                    <a:pt x="4405" y="5091"/>
                    <a:pt x="4417" y="5148"/>
                    <a:pt x="4417" y="5194"/>
                  </a:cubicBezTo>
                  <a:cubicBezTo>
                    <a:pt x="4405" y="5251"/>
                    <a:pt x="4383" y="5308"/>
                    <a:pt x="4337" y="5342"/>
                  </a:cubicBezTo>
                  <a:cubicBezTo>
                    <a:pt x="4303" y="5365"/>
                    <a:pt x="4257" y="5388"/>
                    <a:pt x="4200" y="5388"/>
                  </a:cubicBezTo>
                  <a:cubicBezTo>
                    <a:pt x="4143" y="5388"/>
                    <a:pt x="4086" y="5354"/>
                    <a:pt x="4052" y="5308"/>
                  </a:cubicBezTo>
                  <a:lnTo>
                    <a:pt x="343" y="618"/>
                  </a:lnTo>
                  <a:cubicBezTo>
                    <a:pt x="274" y="526"/>
                    <a:pt x="286" y="401"/>
                    <a:pt x="377" y="332"/>
                  </a:cubicBezTo>
                  <a:cubicBezTo>
                    <a:pt x="411" y="298"/>
                    <a:pt x="468" y="287"/>
                    <a:pt x="514" y="287"/>
                  </a:cubicBezTo>
                  <a:close/>
                  <a:moveTo>
                    <a:pt x="492" y="1"/>
                  </a:moveTo>
                  <a:cubicBezTo>
                    <a:pt x="240" y="1"/>
                    <a:pt x="45" y="191"/>
                    <a:pt x="12" y="435"/>
                  </a:cubicBezTo>
                  <a:cubicBezTo>
                    <a:pt x="0" y="561"/>
                    <a:pt x="35" y="698"/>
                    <a:pt x="114" y="800"/>
                  </a:cubicBezTo>
                  <a:lnTo>
                    <a:pt x="3823" y="5491"/>
                  </a:lnTo>
                  <a:cubicBezTo>
                    <a:pt x="3930" y="5627"/>
                    <a:pt x="4063" y="5684"/>
                    <a:pt x="4194" y="5684"/>
                  </a:cubicBezTo>
                  <a:cubicBezTo>
                    <a:pt x="4557" y="5684"/>
                    <a:pt x="4901" y="5251"/>
                    <a:pt x="4599" y="4874"/>
                  </a:cubicBezTo>
                  <a:lnTo>
                    <a:pt x="890" y="184"/>
                  </a:lnTo>
                  <a:cubicBezTo>
                    <a:pt x="811" y="81"/>
                    <a:pt x="685" y="13"/>
                    <a:pt x="560" y="1"/>
                  </a:cubicBezTo>
                  <a:lnTo>
                    <a:pt x="514" y="1"/>
                  </a:lnTo>
                  <a:cubicBezTo>
                    <a:pt x="507" y="1"/>
                    <a:pt x="499" y="1"/>
                    <a:pt x="4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7"/>
            <p:cNvSpPr/>
            <p:nvPr/>
          </p:nvSpPr>
          <p:spPr>
            <a:xfrm>
              <a:off x="721053" y="2428023"/>
              <a:ext cx="106144" cy="122796"/>
            </a:xfrm>
            <a:custGeom>
              <a:avLst/>
              <a:gdLst/>
              <a:ahLst/>
              <a:cxnLst/>
              <a:rect l="l" t="t" r="r" b="b"/>
              <a:pathLst>
                <a:path w="3493" h="4041" extrusionOk="0">
                  <a:moveTo>
                    <a:pt x="2476" y="1"/>
                  </a:moveTo>
                  <a:cubicBezTo>
                    <a:pt x="2442" y="1"/>
                    <a:pt x="2408" y="12"/>
                    <a:pt x="2385" y="35"/>
                  </a:cubicBezTo>
                  <a:lnTo>
                    <a:pt x="0" y="1918"/>
                  </a:lnTo>
                  <a:lnTo>
                    <a:pt x="0" y="2283"/>
                  </a:lnTo>
                  <a:lnTo>
                    <a:pt x="2454" y="355"/>
                  </a:lnTo>
                  <a:lnTo>
                    <a:pt x="2625" y="583"/>
                  </a:lnTo>
                  <a:lnTo>
                    <a:pt x="0" y="2648"/>
                  </a:lnTo>
                  <a:lnTo>
                    <a:pt x="0" y="3299"/>
                  </a:lnTo>
                  <a:lnTo>
                    <a:pt x="2944" y="982"/>
                  </a:lnTo>
                  <a:lnTo>
                    <a:pt x="3116" y="1199"/>
                  </a:lnTo>
                  <a:lnTo>
                    <a:pt x="0" y="3664"/>
                  </a:lnTo>
                  <a:lnTo>
                    <a:pt x="0" y="4041"/>
                  </a:lnTo>
                  <a:lnTo>
                    <a:pt x="3412" y="1336"/>
                  </a:lnTo>
                  <a:cubicBezTo>
                    <a:pt x="3481" y="1290"/>
                    <a:pt x="3492" y="1199"/>
                    <a:pt x="3435" y="1131"/>
                  </a:cubicBezTo>
                  <a:lnTo>
                    <a:pt x="3081" y="685"/>
                  </a:lnTo>
                  <a:cubicBezTo>
                    <a:pt x="3058" y="651"/>
                    <a:pt x="3024" y="628"/>
                    <a:pt x="2979" y="628"/>
                  </a:cubicBezTo>
                  <a:lnTo>
                    <a:pt x="2979" y="617"/>
                  </a:lnTo>
                  <a:cubicBezTo>
                    <a:pt x="2979" y="583"/>
                    <a:pt x="2967" y="537"/>
                    <a:pt x="2944" y="514"/>
                  </a:cubicBezTo>
                  <a:lnTo>
                    <a:pt x="2591" y="58"/>
                  </a:lnTo>
                  <a:cubicBezTo>
                    <a:pt x="2556" y="24"/>
                    <a:pt x="2522" y="1"/>
                    <a:pt x="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6" name="Google Shape;746;p27"/>
          <p:cNvSpPr/>
          <p:nvPr/>
        </p:nvSpPr>
        <p:spPr>
          <a:xfrm rot="1239951">
            <a:off x="7387911" y="3946517"/>
            <a:ext cx="1610610" cy="1436038"/>
          </a:xfrm>
          <a:custGeom>
            <a:avLst/>
            <a:gdLst/>
            <a:ahLst/>
            <a:cxnLst/>
            <a:rect l="l" t="t" r="r" b="b"/>
            <a:pathLst>
              <a:path w="26774" h="23872" extrusionOk="0">
                <a:moveTo>
                  <a:pt x="19927" y="3159"/>
                </a:moveTo>
                <a:cubicBezTo>
                  <a:pt x="20748" y="3216"/>
                  <a:pt x="21399" y="3866"/>
                  <a:pt x="21456" y="4688"/>
                </a:cubicBezTo>
                <a:cubicBezTo>
                  <a:pt x="21456" y="4916"/>
                  <a:pt x="21376" y="5144"/>
                  <a:pt x="21216" y="5304"/>
                </a:cubicBezTo>
                <a:cubicBezTo>
                  <a:pt x="21054" y="5466"/>
                  <a:pt x="20834" y="5543"/>
                  <a:pt x="20596" y="5543"/>
                </a:cubicBezTo>
                <a:cubicBezTo>
                  <a:pt x="20246" y="5543"/>
                  <a:pt x="19855" y="5377"/>
                  <a:pt x="19550" y="5064"/>
                </a:cubicBezTo>
                <a:cubicBezTo>
                  <a:pt x="19253" y="4790"/>
                  <a:pt x="19082" y="4414"/>
                  <a:pt x="19071" y="4014"/>
                </a:cubicBezTo>
                <a:cubicBezTo>
                  <a:pt x="19071" y="3786"/>
                  <a:pt x="19151" y="3558"/>
                  <a:pt x="19310" y="3398"/>
                </a:cubicBezTo>
                <a:cubicBezTo>
                  <a:pt x="19482" y="3238"/>
                  <a:pt x="19698" y="3159"/>
                  <a:pt x="19927" y="3159"/>
                </a:cubicBezTo>
                <a:close/>
                <a:moveTo>
                  <a:pt x="19920" y="2719"/>
                </a:moveTo>
                <a:cubicBezTo>
                  <a:pt x="19572" y="2719"/>
                  <a:pt x="19245" y="2835"/>
                  <a:pt x="19002" y="3079"/>
                </a:cubicBezTo>
                <a:cubicBezTo>
                  <a:pt x="18763" y="3330"/>
                  <a:pt x="18626" y="3661"/>
                  <a:pt x="18637" y="4014"/>
                </a:cubicBezTo>
                <a:cubicBezTo>
                  <a:pt x="18683" y="5076"/>
                  <a:pt x="19527" y="5932"/>
                  <a:pt x="20600" y="5977"/>
                </a:cubicBezTo>
                <a:cubicBezTo>
                  <a:pt x="20620" y="5978"/>
                  <a:pt x="20639" y="5979"/>
                  <a:pt x="20659" y="5979"/>
                </a:cubicBezTo>
                <a:cubicBezTo>
                  <a:pt x="21351" y="5979"/>
                  <a:pt x="21912" y="5398"/>
                  <a:pt x="21889" y="4699"/>
                </a:cubicBezTo>
                <a:cubicBezTo>
                  <a:pt x="21878" y="4174"/>
                  <a:pt x="21661" y="3683"/>
                  <a:pt x="21296" y="3330"/>
                </a:cubicBezTo>
                <a:cubicBezTo>
                  <a:pt x="20897" y="2930"/>
                  <a:pt x="20388" y="2719"/>
                  <a:pt x="19920" y="2719"/>
                </a:cubicBezTo>
                <a:close/>
                <a:moveTo>
                  <a:pt x="22335" y="7838"/>
                </a:moveTo>
                <a:cubicBezTo>
                  <a:pt x="22494" y="7838"/>
                  <a:pt x="22643" y="7860"/>
                  <a:pt x="22791" y="7906"/>
                </a:cubicBezTo>
                <a:cubicBezTo>
                  <a:pt x="23145" y="7986"/>
                  <a:pt x="23453" y="8214"/>
                  <a:pt x="23647" y="8522"/>
                </a:cubicBezTo>
                <a:cubicBezTo>
                  <a:pt x="23727" y="8671"/>
                  <a:pt x="23750" y="8853"/>
                  <a:pt x="23693" y="9024"/>
                </a:cubicBezTo>
                <a:cubicBezTo>
                  <a:pt x="23580" y="9362"/>
                  <a:pt x="23165" y="9568"/>
                  <a:pt x="22692" y="9568"/>
                </a:cubicBezTo>
                <a:cubicBezTo>
                  <a:pt x="22542" y="9568"/>
                  <a:pt x="22386" y="9548"/>
                  <a:pt x="22232" y="9504"/>
                </a:cubicBezTo>
                <a:cubicBezTo>
                  <a:pt x="21867" y="9412"/>
                  <a:pt x="21570" y="9196"/>
                  <a:pt x="21376" y="8887"/>
                </a:cubicBezTo>
                <a:cubicBezTo>
                  <a:pt x="21285" y="8728"/>
                  <a:pt x="21273" y="8545"/>
                  <a:pt x="21319" y="8374"/>
                </a:cubicBezTo>
                <a:cubicBezTo>
                  <a:pt x="21433" y="8043"/>
                  <a:pt x="21855" y="7838"/>
                  <a:pt x="22335" y="7838"/>
                </a:cubicBezTo>
                <a:close/>
                <a:moveTo>
                  <a:pt x="16415" y="7448"/>
                </a:moveTo>
                <a:cubicBezTo>
                  <a:pt x="16631" y="7448"/>
                  <a:pt x="16844" y="7494"/>
                  <a:pt x="17039" y="7586"/>
                </a:cubicBezTo>
                <a:cubicBezTo>
                  <a:pt x="17176" y="7643"/>
                  <a:pt x="17290" y="7769"/>
                  <a:pt x="17336" y="7906"/>
                </a:cubicBezTo>
                <a:cubicBezTo>
                  <a:pt x="17473" y="8351"/>
                  <a:pt x="16902" y="9093"/>
                  <a:pt x="15841" y="9469"/>
                </a:cubicBezTo>
                <a:cubicBezTo>
                  <a:pt x="15478" y="9599"/>
                  <a:pt x="15118" y="9662"/>
                  <a:pt x="14801" y="9662"/>
                </a:cubicBezTo>
                <a:cubicBezTo>
                  <a:pt x="14530" y="9662"/>
                  <a:pt x="14290" y="9616"/>
                  <a:pt x="14106" y="9526"/>
                </a:cubicBezTo>
                <a:cubicBezTo>
                  <a:pt x="13958" y="9458"/>
                  <a:pt x="13855" y="9344"/>
                  <a:pt x="13798" y="9196"/>
                </a:cubicBezTo>
                <a:cubicBezTo>
                  <a:pt x="13661" y="8750"/>
                  <a:pt x="14243" y="8020"/>
                  <a:pt x="15305" y="7643"/>
                </a:cubicBezTo>
                <a:cubicBezTo>
                  <a:pt x="15636" y="7518"/>
                  <a:pt x="15989" y="7449"/>
                  <a:pt x="16343" y="7449"/>
                </a:cubicBezTo>
                <a:cubicBezTo>
                  <a:pt x="16367" y="7448"/>
                  <a:pt x="16391" y="7448"/>
                  <a:pt x="16415" y="7448"/>
                </a:cubicBezTo>
                <a:close/>
                <a:moveTo>
                  <a:pt x="22317" y="7389"/>
                </a:moveTo>
                <a:cubicBezTo>
                  <a:pt x="21652" y="7389"/>
                  <a:pt x="21085" y="7707"/>
                  <a:pt x="20908" y="8237"/>
                </a:cubicBezTo>
                <a:cubicBezTo>
                  <a:pt x="20817" y="8511"/>
                  <a:pt x="20840" y="8830"/>
                  <a:pt x="20988" y="9093"/>
                </a:cubicBezTo>
                <a:cubicBezTo>
                  <a:pt x="21228" y="9504"/>
                  <a:pt x="21638" y="9812"/>
                  <a:pt x="22106" y="9926"/>
                </a:cubicBezTo>
                <a:cubicBezTo>
                  <a:pt x="22300" y="9983"/>
                  <a:pt x="22494" y="10006"/>
                  <a:pt x="22688" y="10006"/>
                </a:cubicBezTo>
                <a:lnTo>
                  <a:pt x="22700" y="10006"/>
                </a:lnTo>
                <a:cubicBezTo>
                  <a:pt x="23362" y="10006"/>
                  <a:pt x="23944" y="9686"/>
                  <a:pt x="24115" y="9161"/>
                </a:cubicBezTo>
                <a:cubicBezTo>
                  <a:pt x="24206" y="8876"/>
                  <a:pt x="24172" y="8568"/>
                  <a:pt x="24035" y="8305"/>
                </a:cubicBezTo>
                <a:cubicBezTo>
                  <a:pt x="23784" y="7895"/>
                  <a:pt x="23384" y="7586"/>
                  <a:pt x="22917" y="7472"/>
                </a:cubicBezTo>
                <a:cubicBezTo>
                  <a:pt x="22713" y="7416"/>
                  <a:pt x="22511" y="7389"/>
                  <a:pt x="22317" y="7389"/>
                </a:cubicBezTo>
                <a:close/>
                <a:moveTo>
                  <a:pt x="16320" y="7004"/>
                </a:moveTo>
                <a:cubicBezTo>
                  <a:pt x="15957" y="7004"/>
                  <a:pt x="15558" y="7076"/>
                  <a:pt x="15156" y="7221"/>
                </a:cubicBezTo>
                <a:cubicBezTo>
                  <a:pt x="13935" y="7666"/>
                  <a:pt x="13148" y="8579"/>
                  <a:pt x="13376" y="9321"/>
                </a:cubicBezTo>
                <a:cubicBezTo>
                  <a:pt x="13467" y="9584"/>
                  <a:pt x="13650" y="9800"/>
                  <a:pt x="13901" y="9915"/>
                </a:cubicBezTo>
                <a:cubicBezTo>
                  <a:pt x="14186" y="10051"/>
                  <a:pt x="14494" y="10109"/>
                  <a:pt x="14803" y="10109"/>
                </a:cubicBezTo>
                <a:lnTo>
                  <a:pt x="14814" y="10097"/>
                </a:lnTo>
                <a:cubicBezTo>
                  <a:pt x="15213" y="10097"/>
                  <a:pt x="15601" y="10017"/>
                  <a:pt x="15989" y="9880"/>
                </a:cubicBezTo>
                <a:cubicBezTo>
                  <a:pt x="17210" y="9447"/>
                  <a:pt x="17987" y="8522"/>
                  <a:pt x="17758" y="7780"/>
                </a:cubicBezTo>
                <a:cubicBezTo>
                  <a:pt x="17678" y="7518"/>
                  <a:pt x="17484" y="7313"/>
                  <a:pt x="17233" y="7198"/>
                </a:cubicBezTo>
                <a:cubicBezTo>
                  <a:pt x="16982" y="7070"/>
                  <a:pt x="16668" y="7004"/>
                  <a:pt x="16320" y="7004"/>
                </a:cubicBezTo>
                <a:close/>
                <a:moveTo>
                  <a:pt x="5581" y="9845"/>
                </a:moveTo>
                <a:cubicBezTo>
                  <a:pt x="5593" y="9845"/>
                  <a:pt x="5604" y="9845"/>
                  <a:pt x="5616" y="9846"/>
                </a:cubicBezTo>
                <a:lnTo>
                  <a:pt x="5627" y="9846"/>
                </a:lnTo>
                <a:cubicBezTo>
                  <a:pt x="5833" y="9857"/>
                  <a:pt x="6038" y="9915"/>
                  <a:pt x="6221" y="10029"/>
                </a:cubicBezTo>
                <a:cubicBezTo>
                  <a:pt x="6437" y="10154"/>
                  <a:pt x="6597" y="10337"/>
                  <a:pt x="6700" y="10554"/>
                </a:cubicBezTo>
                <a:cubicBezTo>
                  <a:pt x="6882" y="10885"/>
                  <a:pt x="6643" y="11284"/>
                  <a:pt x="6278" y="11284"/>
                </a:cubicBezTo>
                <a:cubicBezTo>
                  <a:pt x="6257" y="11285"/>
                  <a:pt x="6236" y="11285"/>
                  <a:pt x="6215" y="11285"/>
                </a:cubicBezTo>
                <a:cubicBezTo>
                  <a:pt x="5987" y="11285"/>
                  <a:pt x="5770" y="11228"/>
                  <a:pt x="5581" y="11113"/>
                </a:cubicBezTo>
                <a:cubicBezTo>
                  <a:pt x="5365" y="10987"/>
                  <a:pt x="5205" y="10805"/>
                  <a:pt x="5102" y="10576"/>
                </a:cubicBezTo>
                <a:cubicBezTo>
                  <a:pt x="5022" y="10428"/>
                  <a:pt x="5022" y="10245"/>
                  <a:pt x="5102" y="10086"/>
                </a:cubicBezTo>
                <a:cubicBezTo>
                  <a:pt x="5210" y="9935"/>
                  <a:pt x="5389" y="9845"/>
                  <a:pt x="5581" y="9845"/>
                </a:cubicBezTo>
                <a:close/>
                <a:moveTo>
                  <a:pt x="5624" y="9412"/>
                </a:moveTo>
                <a:cubicBezTo>
                  <a:pt x="5244" y="9412"/>
                  <a:pt x="4905" y="9565"/>
                  <a:pt x="4726" y="9857"/>
                </a:cubicBezTo>
                <a:cubicBezTo>
                  <a:pt x="4566" y="10131"/>
                  <a:pt x="4554" y="10462"/>
                  <a:pt x="4691" y="10748"/>
                </a:cubicBezTo>
                <a:cubicBezTo>
                  <a:pt x="4828" y="11056"/>
                  <a:pt x="5056" y="11318"/>
                  <a:pt x="5353" y="11489"/>
                </a:cubicBezTo>
                <a:cubicBezTo>
                  <a:pt x="5604" y="11638"/>
                  <a:pt x="5890" y="11729"/>
                  <a:pt x="6186" y="11729"/>
                </a:cubicBezTo>
                <a:cubicBezTo>
                  <a:pt x="6232" y="11729"/>
                  <a:pt x="6266" y="11729"/>
                  <a:pt x="6312" y="11718"/>
                </a:cubicBezTo>
                <a:cubicBezTo>
                  <a:pt x="6985" y="11706"/>
                  <a:pt x="7419" y="10987"/>
                  <a:pt x="7111" y="10382"/>
                </a:cubicBezTo>
                <a:cubicBezTo>
                  <a:pt x="6974" y="10074"/>
                  <a:pt x="6746" y="9823"/>
                  <a:pt x="6460" y="9652"/>
                </a:cubicBezTo>
                <a:cubicBezTo>
                  <a:pt x="6189" y="9490"/>
                  <a:pt x="5896" y="9412"/>
                  <a:pt x="5624" y="9412"/>
                </a:cubicBezTo>
                <a:close/>
                <a:moveTo>
                  <a:pt x="17780" y="447"/>
                </a:moveTo>
                <a:cubicBezTo>
                  <a:pt x="17819" y="447"/>
                  <a:pt x="17857" y="450"/>
                  <a:pt x="17895" y="454"/>
                </a:cubicBezTo>
                <a:cubicBezTo>
                  <a:pt x="20372" y="705"/>
                  <a:pt x="26306" y="8305"/>
                  <a:pt x="26146" y="11010"/>
                </a:cubicBezTo>
                <a:cubicBezTo>
                  <a:pt x="26101" y="11740"/>
                  <a:pt x="25918" y="12231"/>
                  <a:pt x="25576" y="12505"/>
                </a:cubicBezTo>
                <a:cubicBezTo>
                  <a:pt x="25284" y="12734"/>
                  <a:pt x="24874" y="12818"/>
                  <a:pt x="24370" y="12818"/>
                </a:cubicBezTo>
                <a:cubicBezTo>
                  <a:pt x="23769" y="12818"/>
                  <a:pt x="23034" y="12699"/>
                  <a:pt x="22209" y="12562"/>
                </a:cubicBezTo>
                <a:cubicBezTo>
                  <a:pt x="21125" y="12391"/>
                  <a:pt x="19904" y="12186"/>
                  <a:pt x="18580" y="12186"/>
                </a:cubicBezTo>
                <a:cubicBezTo>
                  <a:pt x="17245" y="12186"/>
                  <a:pt x="16001" y="12391"/>
                  <a:pt x="14894" y="12562"/>
                </a:cubicBezTo>
                <a:cubicBezTo>
                  <a:pt x="14050" y="12699"/>
                  <a:pt x="13300" y="12818"/>
                  <a:pt x="12702" y="12818"/>
                </a:cubicBezTo>
                <a:cubicBezTo>
                  <a:pt x="12200" y="12818"/>
                  <a:pt x="11805" y="12734"/>
                  <a:pt x="11550" y="12505"/>
                </a:cubicBezTo>
                <a:cubicBezTo>
                  <a:pt x="11253" y="12231"/>
                  <a:pt x="11128" y="11752"/>
                  <a:pt x="11173" y="11044"/>
                </a:cubicBezTo>
                <a:cubicBezTo>
                  <a:pt x="11276" y="9435"/>
                  <a:pt x="12497" y="8157"/>
                  <a:pt x="13775" y="6799"/>
                </a:cubicBezTo>
                <a:cubicBezTo>
                  <a:pt x="15179" y="5304"/>
                  <a:pt x="16777" y="3626"/>
                  <a:pt x="17119" y="1241"/>
                </a:cubicBezTo>
                <a:lnTo>
                  <a:pt x="17119" y="1241"/>
                </a:lnTo>
                <a:lnTo>
                  <a:pt x="17108" y="1253"/>
                </a:lnTo>
                <a:cubicBezTo>
                  <a:pt x="17208" y="582"/>
                  <a:pt x="17501" y="447"/>
                  <a:pt x="17780" y="447"/>
                </a:cubicBezTo>
                <a:close/>
                <a:moveTo>
                  <a:pt x="8343" y="12676"/>
                </a:moveTo>
                <a:cubicBezTo>
                  <a:pt x="8788" y="12699"/>
                  <a:pt x="9165" y="12962"/>
                  <a:pt x="9142" y="13247"/>
                </a:cubicBezTo>
                <a:cubicBezTo>
                  <a:pt x="9131" y="13519"/>
                  <a:pt x="8767" y="13739"/>
                  <a:pt x="8348" y="13739"/>
                </a:cubicBezTo>
                <a:cubicBezTo>
                  <a:pt x="8327" y="13739"/>
                  <a:pt x="8307" y="13739"/>
                  <a:pt x="8286" y="13738"/>
                </a:cubicBezTo>
                <a:cubicBezTo>
                  <a:pt x="7841" y="13703"/>
                  <a:pt x="7476" y="13429"/>
                  <a:pt x="7487" y="13167"/>
                </a:cubicBezTo>
                <a:cubicBezTo>
                  <a:pt x="7499" y="12893"/>
                  <a:pt x="7864" y="12676"/>
                  <a:pt x="8275" y="12676"/>
                </a:cubicBezTo>
                <a:close/>
                <a:moveTo>
                  <a:pt x="8256" y="12239"/>
                </a:moveTo>
                <a:cubicBezTo>
                  <a:pt x="7599" y="12239"/>
                  <a:pt x="7075" y="12625"/>
                  <a:pt x="7054" y="13144"/>
                </a:cubicBezTo>
                <a:cubicBezTo>
                  <a:pt x="7019" y="13681"/>
                  <a:pt x="7556" y="14137"/>
                  <a:pt x="8263" y="14171"/>
                </a:cubicBezTo>
                <a:lnTo>
                  <a:pt x="8366" y="14171"/>
                </a:lnTo>
                <a:cubicBezTo>
                  <a:pt x="9028" y="14171"/>
                  <a:pt x="9553" y="13783"/>
                  <a:pt x="9587" y="13281"/>
                </a:cubicBezTo>
                <a:cubicBezTo>
                  <a:pt x="9610" y="12733"/>
                  <a:pt x="9074" y="12277"/>
                  <a:pt x="8366" y="12243"/>
                </a:cubicBezTo>
                <a:cubicBezTo>
                  <a:pt x="8329" y="12240"/>
                  <a:pt x="8293" y="12239"/>
                  <a:pt x="8256" y="12239"/>
                </a:cubicBezTo>
                <a:close/>
                <a:moveTo>
                  <a:pt x="4140" y="13311"/>
                </a:moveTo>
                <a:cubicBezTo>
                  <a:pt x="4286" y="13311"/>
                  <a:pt x="4420" y="13378"/>
                  <a:pt x="4520" y="13498"/>
                </a:cubicBezTo>
                <a:cubicBezTo>
                  <a:pt x="4680" y="13738"/>
                  <a:pt x="4429" y="14297"/>
                  <a:pt x="3813" y="14696"/>
                </a:cubicBezTo>
                <a:cubicBezTo>
                  <a:pt x="3474" y="14915"/>
                  <a:pt x="3136" y="15011"/>
                  <a:pt x="2873" y="15011"/>
                </a:cubicBezTo>
                <a:cubicBezTo>
                  <a:pt x="2657" y="15011"/>
                  <a:pt x="2492" y="14946"/>
                  <a:pt x="2420" y="14833"/>
                </a:cubicBezTo>
                <a:cubicBezTo>
                  <a:pt x="2261" y="14582"/>
                  <a:pt x="2512" y="14034"/>
                  <a:pt x="3139" y="13635"/>
                </a:cubicBezTo>
                <a:cubicBezTo>
                  <a:pt x="3402" y="13452"/>
                  <a:pt x="3710" y="13350"/>
                  <a:pt x="4018" y="13315"/>
                </a:cubicBezTo>
                <a:lnTo>
                  <a:pt x="4075" y="13315"/>
                </a:lnTo>
                <a:cubicBezTo>
                  <a:pt x="4097" y="13312"/>
                  <a:pt x="4118" y="13311"/>
                  <a:pt x="4140" y="13311"/>
                </a:cubicBezTo>
                <a:close/>
                <a:moveTo>
                  <a:pt x="18557" y="13007"/>
                </a:moveTo>
                <a:cubicBezTo>
                  <a:pt x="19493" y="13019"/>
                  <a:pt x="20429" y="13098"/>
                  <a:pt x="21353" y="13258"/>
                </a:cubicBezTo>
                <a:cubicBezTo>
                  <a:pt x="21787" y="13783"/>
                  <a:pt x="22026" y="14399"/>
                  <a:pt x="21992" y="14890"/>
                </a:cubicBezTo>
                <a:cubicBezTo>
                  <a:pt x="21981" y="15016"/>
                  <a:pt x="21958" y="15164"/>
                  <a:pt x="21889" y="15210"/>
                </a:cubicBezTo>
                <a:cubicBezTo>
                  <a:pt x="21859" y="15228"/>
                  <a:pt x="21816" y="15237"/>
                  <a:pt x="21762" y="15237"/>
                </a:cubicBezTo>
                <a:cubicBezTo>
                  <a:pt x="21555" y="15237"/>
                  <a:pt x="21194" y="15113"/>
                  <a:pt x="20840" y="15004"/>
                </a:cubicBezTo>
                <a:cubicBezTo>
                  <a:pt x="20223" y="14787"/>
                  <a:pt x="19447" y="14525"/>
                  <a:pt x="18580" y="14525"/>
                </a:cubicBezTo>
                <a:cubicBezTo>
                  <a:pt x="17701" y="14525"/>
                  <a:pt x="16902" y="14787"/>
                  <a:pt x="16252" y="15004"/>
                </a:cubicBezTo>
                <a:cubicBezTo>
                  <a:pt x="15902" y="15112"/>
                  <a:pt x="15523" y="15241"/>
                  <a:pt x="15317" y="15241"/>
                </a:cubicBezTo>
                <a:cubicBezTo>
                  <a:pt x="15261" y="15241"/>
                  <a:pt x="15217" y="15232"/>
                  <a:pt x="15191" y="15210"/>
                </a:cubicBezTo>
                <a:cubicBezTo>
                  <a:pt x="15168" y="15198"/>
                  <a:pt x="15122" y="15153"/>
                  <a:pt x="15133" y="14924"/>
                </a:cubicBezTo>
                <a:cubicBezTo>
                  <a:pt x="15168" y="14399"/>
                  <a:pt x="15510" y="13760"/>
                  <a:pt x="16046" y="13213"/>
                </a:cubicBezTo>
                <a:cubicBezTo>
                  <a:pt x="16868" y="13087"/>
                  <a:pt x="17713" y="13019"/>
                  <a:pt x="18557" y="13007"/>
                </a:cubicBezTo>
                <a:close/>
                <a:moveTo>
                  <a:pt x="4091" y="12879"/>
                </a:moveTo>
                <a:cubicBezTo>
                  <a:pt x="4064" y="12879"/>
                  <a:pt x="4035" y="12880"/>
                  <a:pt x="4007" y="12882"/>
                </a:cubicBezTo>
                <a:cubicBezTo>
                  <a:pt x="3607" y="12904"/>
                  <a:pt x="3219" y="13041"/>
                  <a:pt x="2888" y="13258"/>
                </a:cubicBezTo>
                <a:cubicBezTo>
                  <a:pt x="2089" y="13772"/>
                  <a:pt x="1713" y="14571"/>
                  <a:pt x="2044" y="15073"/>
                </a:cubicBezTo>
                <a:cubicBezTo>
                  <a:pt x="2203" y="15324"/>
                  <a:pt x="2500" y="15449"/>
                  <a:pt x="2854" y="15449"/>
                </a:cubicBezTo>
                <a:cubicBezTo>
                  <a:pt x="3276" y="15438"/>
                  <a:pt x="3687" y="15301"/>
                  <a:pt x="4041" y="15073"/>
                </a:cubicBezTo>
                <a:cubicBezTo>
                  <a:pt x="4840" y="14559"/>
                  <a:pt x="5205" y="13760"/>
                  <a:pt x="4885" y="13258"/>
                </a:cubicBezTo>
                <a:cubicBezTo>
                  <a:pt x="4726" y="13015"/>
                  <a:pt x="4450" y="12879"/>
                  <a:pt x="4091" y="12879"/>
                </a:cubicBezTo>
                <a:close/>
                <a:moveTo>
                  <a:pt x="5313" y="8571"/>
                </a:moveTo>
                <a:cubicBezTo>
                  <a:pt x="5477" y="8571"/>
                  <a:pt x="5651" y="8593"/>
                  <a:pt x="5833" y="8636"/>
                </a:cubicBezTo>
                <a:cubicBezTo>
                  <a:pt x="8046" y="9138"/>
                  <a:pt x="10865" y="12551"/>
                  <a:pt x="11242" y="14251"/>
                </a:cubicBezTo>
                <a:cubicBezTo>
                  <a:pt x="11345" y="14742"/>
                  <a:pt x="11322" y="15073"/>
                  <a:pt x="11151" y="15301"/>
                </a:cubicBezTo>
                <a:cubicBezTo>
                  <a:pt x="10831" y="15723"/>
                  <a:pt x="9964" y="15769"/>
                  <a:pt x="8868" y="15837"/>
                </a:cubicBezTo>
                <a:cubicBezTo>
                  <a:pt x="7989" y="15860"/>
                  <a:pt x="7122" y="15963"/>
                  <a:pt x="6266" y="16134"/>
                </a:cubicBezTo>
                <a:cubicBezTo>
                  <a:pt x="5410" y="16340"/>
                  <a:pt x="4577" y="16613"/>
                  <a:pt x="3767" y="16956"/>
                </a:cubicBezTo>
                <a:cubicBezTo>
                  <a:pt x="3000" y="17266"/>
                  <a:pt x="2351" y="17524"/>
                  <a:pt x="1877" y="17524"/>
                </a:cubicBezTo>
                <a:cubicBezTo>
                  <a:pt x="1723" y="17524"/>
                  <a:pt x="1588" y="17497"/>
                  <a:pt x="1473" y="17435"/>
                </a:cubicBezTo>
                <a:cubicBezTo>
                  <a:pt x="1233" y="17298"/>
                  <a:pt x="1062" y="17001"/>
                  <a:pt x="960" y="16522"/>
                </a:cubicBezTo>
                <a:cubicBezTo>
                  <a:pt x="435" y="14183"/>
                  <a:pt x="2112" y="11626"/>
                  <a:pt x="4007" y="9218"/>
                </a:cubicBezTo>
                <a:cubicBezTo>
                  <a:pt x="4346" y="8792"/>
                  <a:pt x="4785" y="8571"/>
                  <a:pt x="5313" y="8571"/>
                </a:cubicBezTo>
                <a:close/>
                <a:moveTo>
                  <a:pt x="8389" y="16568"/>
                </a:moveTo>
                <a:cubicBezTo>
                  <a:pt x="8765" y="16864"/>
                  <a:pt x="9039" y="17218"/>
                  <a:pt x="9119" y="17549"/>
                </a:cubicBezTo>
                <a:cubicBezTo>
                  <a:pt x="9142" y="17686"/>
                  <a:pt x="9119" y="17720"/>
                  <a:pt x="9119" y="17720"/>
                </a:cubicBezTo>
                <a:cubicBezTo>
                  <a:pt x="9097" y="17747"/>
                  <a:pt x="9024" y="17757"/>
                  <a:pt x="8927" y="17757"/>
                </a:cubicBezTo>
                <a:cubicBezTo>
                  <a:pt x="8777" y="17757"/>
                  <a:pt x="8571" y="17734"/>
                  <a:pt x="8412" y="17720"/>
                </a:cubicBezTo>
                <a:cubicBezTo>
                  <a:pt x="8151" y="17670"/>
                  <a:pt x="7889" y="17646"/>
                  <a:pt x="7628" y="17646"/>
                </a:cubicBezTo>
                <a:cubicBezTo>
                  <a:pt x="6757" y="17646"/>
                  <a:pt x="5902" y="17919"/>
                  <a:pt x="5182" y="18428"/>
                </a:cubicBezTo>
                <a:cubicBezTo>
                  <a:pt x="4971" y="18555"/>
                  <a:pt x="4672" y="18740"/>
                  <a:pt x="4556" y="18740"/>
                </a:cubicBezTo>
                <a:cubicBezTo>
                  <a:pt x="4547" y="18740"/>
                  <a:pt x="4538" y="18739"/>
                  <a:pt x="4532" y="18736"/>
                </a:cubicBezTo>
                <a:cubicBezTo>
                  <a:pt x="4532" y="18736"/>
                  <a:pt x="4497" y="18713"/>
                  <a:pt x="4474" y="18588"/>
                </a:cubicBezTo>
                <a:cubicBezTo>
                  <a:pt x="4395" y="18234"/>
                  <a:pt x="4497" y="17777"/>
                  <a:pt x="4748" y="17344"/>
                </a:cubicBezTo>
                <a:cubicBezTo>
                  <a:pt x="5285" y="17127"/>
                  <a:pt x="5844" y="16956"/>
                  <a:pt x="6415" y="16830"/>
                </a:cubicBezTo>
                <a:cubicBezTo>
                  <a:pt x="7065" y="16693"/>
                  <a:pt x="7727" y="16602"/>
                  <a:pt x="8389" y="16568"/>
                </a:cubicBezTo>
                <a:close/>
                <a:moveTo>
                  <a:pt x="18546" y="15392"/>
                </a:moveTo>
                <a:cubicBezTo>
                  <a:pt x="19128" y="15404"/>
                  <a:pt x="19710" y="15506"/>
                  <a:pt x="20258" y="15700"/>
                </a:cubicBezTo>
                <a:cubicBezTo>
                  <a:pt x="20497" y="16956"/>
                  <a:pt x="20566" y="18234"/>
                  <a:pt x="20474" y="19512"/>
                </a:cubicBezTo>
                <a:cubicBezTo>
                  <a:pt x="20295" y="22491"/>
                  <a:pt x="19602" y="22722"/>
                  <a:pt x="18555" y="22722"/>
                </a:cubicBezTo>
                <a:cubicBezTo>
                  <a:pt x="18467" y="22722"/>
                  <a:pt x="18376" y="22721"/>
                  <a:pt x="18283" y="22719"/>
                </a:cubicBezTo>
                <a:lnTo>
                  <a:pt x="17861" y="22719"/>
                </a:lnTo>
                <a:cubicBezTo>
                  <a:pt x="17768" y="22721"/>
                  <a:pt x="17679" y="22722"/>
                  <a:pt x="17593" y="22722"/>
                </a:cubicBezTo>
                <a:cubicBezTo>
                  <a:pt x="17138" y="22722"/>
                  <a:pt x="16773" y="22680"/>
                  <a:pt x="16514" y="22411"/>
                </a:cubicBezTo>
                <a:cubicBezTo>
                  <a:pt x="16126" y="22011"/>
                  <a:pt x="15989" y="21064"/>
                  <a:pt x="16092" y="19535"/>
                </a:cubicBezTo>
                <a:cubicBezTo>
                  <a:pt x="16161" y="18234"/>
                  <a:pt x="16389" y="16944"/>
                  <a:pt x="16777" y="15700"/>
                </a:cubicBezTo>
                <a:lnTo>
                  <a:pt x="16777" y="15712"/>
                </a:lnTo>
                <a:cubicBezTo>
                  <a:pt x="17347" y="15518"/>
                  <a:pt x="17941" y="15404"/>
                  <a:pt x="18546" y="15392"/>
                </a:cubicBezTo>
                <a:close/>
                <a:moveTo>
                  <a:pt x="17789" y="0"/>
                </a:moveTo>
                <a:cubicBezTo>
                  <a:pt x="17377" y="0"/>
                  <a:pt x="16815" y="195"/>
                  <a:pt x="16674" y="1184"/>
                </a:cubicBezTo>
                <a:cubicBezTo>
                  <a:pt x="16355" y="3421"/>
                  <a:pt x="14882" y="4984"/>
                  <a:pt x="13456" y="6491"/>
                </a:cubicBezTo>
                <a:cubicBezTo>
                  <a:pt x="12109" y="7906"/>
                  <a:pt x="10842" y="9253"/>
                  <a:pt x="10740" y="11010"/>
                </a:cubicBezTo>
                <a:cubicBezTo>
                  <a:pt x="10683" y="11866"/>
                  <a:pt x="10854" y="12471"/>
                  <a:pt x="11253" y="12825"/>
                </a:cubicBezTo>
                <a:cubicBezTo>
                  <a:pt x="11606" y="13149"/>
                  <a:pt x="12105" y="13263"/>
                  <a:pt x="12719" y="13263"/>
                </a:cubicBezTo>
                <a:cubicBezTo>
                  <a:pt x="13357" y="13263"/>
                  <a:pt x="14119" y="13141"/>
                  <a:pt x="14974" y="13007"/>
                </a:cubicBezTo>
                <a:lnTo>
                  <a:pt x="15750" y="12882"/>
                </a:lnTo>
                <a:lnTo>
                  <a:pt x="15750" y="12882"/>
                </a:lnTo>
                <a:cubicBezTo>
                  <a:pt x="15133" y="13509"/>
                  <a:pt x="14734" y="14263"/>
                  <a:pt x="14700" y="14902"/>
                </a:cubicBezTo>
                <a:cubicBezTo>
                  <a:pt x="14677" y="15221"/>
                  <a:pt x="14745" y="15438"/>
                  <a:pt x="14917" y="15575"/>
                </a:cubicBezTo>
                <a:cubicBezTo>
                  <a:pt x="15023" y="15654"/>
                  <a:pt x="15151" y="15686"/>
                  <a:pt x="15301" y="15686"/>
                </a:cubicBezTo>
                <a:cubicBezTo>
                  <a:pt x="15585" y="15686"/>
                  <a:pt x="15948" y="15569"/>
                  <a:pt x="16389" y="15427"/>
                </a:cubicBezTo>
                <a:lnTo>
                  <a:pt x="16412" y="15415"/>
                </a:lnTo>
                <a:lnTo>
                  <a:pt x="16412" y="15415"/>
                </a:lnTo>
                <a:cubicBezTo>
                  <a:pt x="16412" y="15427"/>
                  <a:pt x="16400" y="15438"/>
                  <a:pt x="16400" y="15461"/>
                </a:cubicBezTo>
                <a:cubicBezTo>
                  <a:pt x="15967" y="16762"/>
                  <a:pt x="15715" y="18131"/>
                  <a:pt x="15647" y="19512"/>
                </a:cubicBezTo>
                <a:cubicBezTo>
                  <a:pt x="15533" y="21224"/>
                  <a:pt x="15704" y="22205"/>
                  <a:pt x="16195" y="22719"/>
                </a:cubicBezTo>
                <a:cubicBezTo>
                  <a:pt x="16583" y="23130"/>
                  <a:pt x="17096" y="23164"/>
                  <a:pt x="17656" y="23164"/>
                </a:cubicBezTo>
                <a:lnTo>
                  <a:pt x="18283" y="23164"/>
                </a:lnTo>
                <a:cubicBezTo>
                  <a:pt x="18337" y="23165"/>
                  <a:pt x="18391" y="23165"/>
                  <a:pt x="18443" y="23165"/>
                </a:cubicBezTo>
                <a:cubicBezTo>
                  <a:pt x="19844" y="23165"/>
                  <a:pt x="20710" y="22824"/>
                  <a:pt x="20919" y="19535"/>
                </a:cubicBezTo>
                <a:cubicBezTo>
                  <a:pt x="21011" y="18177"/>
                  <a:pt x="20931" y="16819"/>
                  <a:pt x="20668" y="15484"/>
                </a:cubicBezTo>
                <a:cubicBezTo>
                  <a:pt x="20657" y="15449"/>
                  <a:pt x="20646" y="15427"/>
                  <a:pt x="20634" y="15404"/>
                </a:cubicBezTo>
                <a:lnTo>
                  <a:pt x="20634" y="15404"/>
                </a:lnTo>
                <a:lnTo>
                  <a:pt x="20703" y="15427"/>
                </a:lnTo>
                <a:cubicBezTo>
                  <a:pt x="21127" y="15571"/>
                  <a:pt x="21476" y="15689"/>
                  <a:pt x="21760" y="15689"/>
                </a:cubicBezTo>
                <a:cubicBezTo>
                  <a:pt x="21903" y="15689"/>
                  <a:pt x="22029" y="15659"/>
                  <a:pt x="22141" y="15586"/>
                </a:cubicBezTo>
                <a:cubicBezTo>
                  <a:pt x="22323" y="15461"/>
                  <a:pt x="22414" y="15244"/>
                  <a:pt x="22437" y="14936"/>
                </a:cubicBezTo>
                <a:cubicBezTo>
                  <a:pt x="22472" y="14285"/>
                  <a:pt x="22186" y="13555"/>
                  <a:pt x="21650" y="12927"/>
                </a:cubicBezTo>
                <a:lnTo>
                  <a:pt x="21650" y="12927"/>
                </a:lnTo>
                <a:lnTo>
                  <a:pt x="22141" y="12996"/>
                </a:lnTo>
                <a:cubicBezTo>
                  <a:pt x="22982" y="13137"/>
                  <a:pt x="23732" y="13260"/>
                  <a:pt x="24370" y="13260"/>
                </a:cubicBezTo>
                <a:cubicBezTo>
                  <a:pt x="24969" y="13260"/>
                  <a:pt x="25468" y="13151"/>
                  <a:pt x="25850" y="12847"/>
                </a:cubicBezTo>
                <a:cubicBezTo>
                  <a:pt x="26295" y="12494"/>
                  <a:pt x="26534" y="11900"/>
                  <a:pt x="26591" y="11044"/>
                </a:cubicBezTo>
                <a:cubicBezTo>
                  <a:pt x="26774" y="8123"/>
                  <a:pt x="20623" y="283"/>
                  <a:pt x="17941" y="9"/>
                </a:cubicBezTo>
                <a:cubicBezTo>
                  <a:pt x="17894" y="4"/>
                  <a:pt x="17843" y="0"/>
                  <a:pt x="17789" y="0"/>
                </a:cubicBezTo>
                <a:close/>
                <a:moveTo>
                  <a:pt x="7617" y="18383"/>
                </a:moveTo>
                <a:cubicBezTo>
                  <a:pt x="7775" y="18383"/>
                  <a:pt x="7934" y="18394"/>
                  <a:pt x="8092" y="18417"/>
                </a:cubicBezTo>
                <a:cubicBezTo>
                  <a:pt x="8492" y="19215"/>
                  <a:pt x="8788" y="20071"/>
                  <a:pt x="8971" y="20950"/>
                </a:cubicBezTo>
                <a:cubicBezTo>
                  <a:pt x="9222" y="22125"/>
                  <a:pt x="9222" y="22844"/>
                  <a:pt x="8971" y="23164"/>
                </a:cubicBezTo>
                <a:cubicBezTo>
                  <a:pt x="8788" y="23392"/>
                  <a:pt x="8480" y="23438"/>
                  <a:pt x="8035" y="23438"/>
                </a:cubicBezTo>
                <a:cubicBezTo>
                  <a:pt x="7396" y="23438"/>
                  <a:pt x="6597" y="23221"/>
                  <a:pt x="6038" y="21578"/>
                </a:cubicBezTo>
                <a:cubicBezTo>
                  <a:pt x="5718" y="20653"/>
                  <a:pt x="5730" y="19729"/>
                  <a:pt x="5764" y="18919"/>
                </a:cubicBezTo>
                <a:lnTo>
                  <a:pt x="5775" y="18919"/>
                </a:lnTo>
                <a:cubicBezTo>
                  <a:pt x="6327" y="18570"/>
                  <a:pt x="6966" y="18383"/>
                  <a:pt x="7617" y="18383"/>
                </a:cubicBezTo>
                <a:close/>
                <a:moveTo>
                  <a:pt x="5306" y="8129"/>
                </a:moveTo>
                <a:cubicBezTo>
                  <a:pt x="4640" y="8129"/>
                  <a:pt x="4075" y="8408"/>
                  <a:pt x="3653" y="8944"/>
                </a:cubicBezTo>
                <a:cubicBezTo>
                  <a:pt x="1393" y="11832"/>
                  <a:pt x="1" y="14240"/>
                  <a:pt x="526" y="16613"/>
                </a:cubicBezTo>
                <a:cubicBezTo>
                  <a:pt x="663" y="17230"/>
                  <a:pt x="902" y="17629"/>
                  <a:pt x="1268" y="17823"/>
                </a:cubicBezTo>
                <a:cubicBezTo>
                  <a:pt x="1450" y="17919"/>
                  <a:pt x="1651" y="17960"/>
                  <a:pt x="1870" y="17960"/>
                </a:cubicBezTo>
                <a:cubicBezTo>
                  <a:pt x="2434" y="17960"/>
                  <a:pt x="3121" y="17687"/>
                  <a:pt x="3927" y="17367"/>
                </a:cubicBezTo>
                <a:lnTo>
                  <a:pt x="4303" y="17230"/>
                </a:lnTo>
                <a:lnTo>
                  <a:pt x="4303" y="17230"/>
                </a:lnTo>
                <a:cubicBezTo>
                  <a:pt x="4041" y="17732"/>
                  <a:pt x="3950" y="18257"/>
                  <a:pt x="4041" y="18679"/>
                </a:cubicBezTo>
                <a:cubicBezTo>
                  <a:pt x="4064" y="18884"/>
                  <a:pt x="4178" y="19056"/>
                  <a:pt x="4360" y="19147"/>
                </a:cubicBezTo>
                <a:cubicBezTo>
                  <a:pt x="4422" y="19173"/>
                  <a:pt x="4486" y="19185"/>
                  <a:pt x="4551" y="19185"/>
                </a:cubicBezTo>
                <a:cubicBezTo>
                  <a:pt x="4774" y="19185"/>
                  <a:pt x="5021" y="19047"/>
                  <a:pt x="5330" y="18862"/>
                </a:cubicBezTo>
                <a:lnTo>
                  <a:pt x="5330" y="18862"/>
                </a:lnTo>
                <a:cubicBezTo>
                  <a:pt x="5285" y="19718"/>
                  <a:pt x="5273" y="20722"/>
                  <a:pt x="5616" y="21715"/>
                </a:cubicBezTo>
                <a:cubicBezTo>
                  <a:pt x="6118" y="23187"/>
                  <a:pt x="6882" y="23872"/>
                  <a:pt x="8024" y="23872"/>
                </a:cubicBezTo>
                <a:cubicBezTo>
                  <a:pt x="8480" y="23872"/>
                  <a:pt x="8994" y="23837"/>
                  <a:pt x="9302" y="23449"/>
                </a:cubicBezTo>
                <a:cubicBezTo>
                  <a:pt x="9667" y="23004"/>
                  <a:pt x="9690" y="22205"/>
                  <a:pt x="9393" y="20859"/>
                </a:cubicBezTo>
                <a:cubicBezTo>
                  <a:pt x="9199" y="19923"/>
                  <a:pt x="8880" y="19021"/>
                  <a:pt x="8457" y="18177"/>
                </a:cubicBezTo>
                <a:lnTo>
                  <a:pt x="8457" y="18177"/>
                </a:lnTo>
                <a:cubicBezTo>
                  <a:pt x="8621" y="18193"/>
                  <a:pt x="8770" y="18207"/>
                  <a:pt x="8902" y="18207"/>
                </a:cubicBezTo>
                <a:cubicBezTo>
                  <a:pt x="9140" y="18207"/>
                  <a:pt x="9326" y="18164"/>
                  <a:pt x="9450" y="18017"/>
                </a:cubicBezTo>
                <a:cubicBezTo>
                  <a:pt x="9576" y="17869"/>
                  <a:pt x="9610" y="17652"/>
                  <a:pt x="9541" y="17469"/>
                </a:cubicBezTo>
                <a:cubicBezTo>
                  <a:pt x="9416" y="16990"/>
                  <a:pt x="9119" y="16579"/>
                  <a:pt x="8731" y="16294"/>
                </a:cubicBezTo>
                <a:lnTo>
                  <a:pt x="8891" y="16282"/>
                </a:lnTo>
                <a:cubicBezTo>
                  <a:pt x="10101" y="16203"/>
                  <a:pt x="11059" y="16157"/>
                  <a:pt x="11504" y="15564"/>
                </a:cubicBezTo>
                <a:cubicBezTo>
                  <a:pt x="11755" y="15233"/>
                  <a:pt x="11801" y="14776"/>
                  <a:pt x="11664" y="14160"/>
                </a:cubicBezTo>
                <a:cubicBezTo>
                  <a:pt x="11265" y="12311"/>
                  <a:pt x="8332" y="8750"/>
                  <a:pt x="5924" y="8203"/>
                </a:cubicBezTo>
                <a:cubicBezTo>
                  <a:pt x="5710" y="8153"/>
                  <a:pt x="5504" y="8129"/>
                  <a:pt x="5306" y="812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7" name="Google Shape;747;p27"/>
          <p:cNvGrpSpPr/>
          <p:nvPr/>
        </p:nvGrpSpPr>
        <p:grpSpPr>
          <a:xfrm>
            <a:off x="6514163" y="-664000"/>
            <a:ext cx="2338634" cy="2320420"/>
            <a:chOff x="-3310450" y="-519775"/>
            <a:chExt cx="634550" cy="629625"/>
          </a:xfrm>
        </p:grpSpPr>
        <p:sp>
          <p:nvSpPr>
            <p:cNvPr id="748" name="Google Shape;748;p27"/>
            <p:cNvSpPr/>
            <p:nvPr/>
          </p:nvSpPr>
          <p:spPr>
            <a:xfrm>
              <a:off x="-3310450" y="-519775"/>
              <a:ext cx="634550" cy="629625"/>
            </a:xfrm>
            <a:custGeom>
              <a:avLst/>
              <a:gdLst/>
              <a:ahLst/>
              <a:cxnLst/>
              <a:rect l="l" t="t" r="r" b="b"/>
              <a:pathLst>
                <a:path w="25382" h="25185" extrusionOk="0">
                  <a:moveTo>
                    <a:pt x="10249" y="232"/>
                  </a:moveTo>
                  <a:cubicBezTo>
                    <a:pt x="10440" y="232"/>
                    <a:pt x="10631" y="306"/>
                    <a:pt x="10774" y="455"/>
                  </a:cubicBezTo>
                  <a:lnTo>
                    <a:pt x="24834" y="14514"/>
                  </a:lnTo>
                  <a:cubicBezTo>
                    <a:pt x="25130" y="14800"/>
                    <a:pt x="25130" y="15279"/>
                    <a:pt x="24834" y="15564"/>
                  </a:cubicBezTo>
                  <a:lnTo>
                    <a:pt x="15681" y="24728"/>
                  </a:lnTo>
                  <a:cubicBezTo>
                    <a:pt x="15533" y="24871"/>
                    <a:pt x="15342" y="24942"/>
                    <a:pt x="15150" y="24942"/>
                  </a:cubicBezTo>
                  <a:cubicBezTo>
                    <a:pt x="14959" y="24942"/>
                    <a:pt x="14768" y="24871"/>
                    <a:pt x="14620" y="24728"/>
                  </a:cubicBezTo>
                  <a:lnTo>
                    <a:pt x="560" y="10668"/>
                  </a:lnTo>
                  <a:cubicBezTo>
                    <a:pt x="263" y="10383"/>
                    <a:pt x="263" y="9904"/>
                    <a:pt x="560" y="9618"/>
                  </a:cubicBezTo>
                  <a:lnTo>
                    <a:pt x="9724" y="455"/>
                  </a:lnTo>
                  <a:cubicBezTo>
                    <a:pt x="9867" y="306"/>
                    <a:pt x="10058" y="232"/>
                    <a:pt x="10249" y="232"/>
                  </a:cubicBezTo>
                  <a:close/>
                  <a:moveTo>
                    <a:pt x="10243" y="1"/>
                  </a:moveTo>
                  <a:cubicBezTo>
                    <a:pt x="9992" y="1"/>
                    <a:pt x="9741" y="95"/>
                    <a:pt x="9553" y="283"/>
                  </a:cubicBezTo>
                  <a:lnTo>
                    <a:pt x="389" y="9447"/>
                  </a:lnTo>
                  <a:cubicBezTo>
                    <a:pt x="1" y="9835"/>
                    <a:pt x="1" y="10452"/>
                    <a:pt x="389" y="10840"/>
                  </a:cubicBezTo>
                  <a:lnTo>
                    <a:pt x="14449" y="24899"/>
                  </a:lnTo>
                  <a:cubicBezTo>
                    <a:pt x="14631" y="25082"/>
                    <a:pt x="14882" y="25185"/>
                    <a:pt x="15145" y="25185"/>
                  </a:cubicBezTo>
                  <a:cubicBezTo>
                    <a:pt x="15396" y="25185"/>
                    <a:pt x="15647" y="25070"/>
                    <a:pt x="15829" y="24888"/>
                  </a:cubicBezTo>
                  <a:lnTo>
                    <a:pt x="24993" y="15735"/>
                  </a:lnTo>
                  <a:cubicBezTo>
                    <a:pt x="25381" y="15347"/>
                    <a:pt x="25381" y="14731"/>
                    <a:pt x="24993" y="14343"/>
                  </a:cubicBezTo>
                  <a:lnTo>
                    <a:pt x="10934" y="283"/>
                  </a:lnTo>
                  <a:cubicBezTo>
                    <a:pt x="10745" y="95"/>
                    <a:pt x="10494" y="1"/>
                    <a:pt x="10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7"/>
            <p:cNvSpPr/>
            <p:nvPr/>
          </p:nvSpPr>
          <p:spPr>
            <a:xfrm>
              <a:off x="-3242825" y="-324600"/>
              <a:ext cx="135825" cy="125175"/>
            </a:xfrm>
            <a:custGeom>
              <a:avLst/>
              <a:gdLst/>
              <a:ahLst/>
              <a:cxnLst/>
              <a:rect l="l" t="t" r="r" b="b"/>
              <a:pathLst>
                <a:path w="5433" h="5007" extrusionOk="0">
                  <a:moveTo>
                    <a:pt x="2682" y="225"/>
                  </a:moveTo>
                  <a:cubicBezTo>
                    <a:pt x="3287" y="225"/>
                    <a:pt x="3869" y="465"/>
                    <a:pt x="4291" y="898"/>
                  </a:cubicBezTo>
                  <a:cubicBezTo>
                    <a:pt x="5056" y="1663"/>
                    <a:pt x="5182" y="2861"/>
                    <a:pt x="4577" y="3763"/>
                  </a:cubicBezTo>
                  <a:cubicBezTo>
                    <a:pt x="4144" y="4409"/>
                    <a:pt x="3430" y="4773"/>
                    <a:pt x="2690" y="4773"/>
                  </a:cubicBezTo>
                  <a:cubicBezTo>
                    <a:pt x="2397" y="4773"/>
                    <a:pt x="2100" y="4716"/>
                    <a:pt x="1815" y="4596"/>
                  </a:cubicBezTo>
                  <a:cubicBezTo>
                    <a:pt x="822" y="4185"/>
                    <a:pt x="251" y="3124"/>
                    <a:pt x="457" y="2063"/>
                  </a:cubicBezTo>
                  <a:cubicBezTo>
                    <a:pt x="674" y="1001"/>
                    <a:pt x="1598" y="225"/>
                    <a:pt x="2682" y="225"/>
                  </a:cubicBezTo>
                  <a:close/>
                  <a:moveTo>
                    <a:pt x="2686" y="1"/>
                  </a:moveTo>
                  <a:cubicBezTo>
                    <a:pt x="2366" y="1"/>
                    <a:pt x="2043" y="62"/>
                    <a:pt x="1735" y="191"/>
                  </a:cubicBezTo>
                  <a:cubicBezTo>
                    <a:pt x="628" y="647"/>
                    <a:pt x="0" y="1823"/>
                    <a:pt x="240" y="2987"/>
                  </a:cubicBezTo>
                  <a:cubicBezTo>
                    <a:pt x="468" y="4162"/>
                    <a:pt x="1495" y="5007"/>
                    <a:pt x="2682" y="5007"/>
                  </a:cubicBezTo>
                  <a:cubicBezTo>
                    <a:pt x="3344" y="5007"/>
                    <a:pt x="3983" y="4744"/>
                    <a:pt x="4451" y="4276"/>
                  </a:cubicBezTo>
                  <a:cubicBezTo>
                    <a:pt x="5296" y="3432"/>
                    <a:pt x="5433" y="2108"/>
                    <a:pt x="4771" y="1115"/>
                  </a:cubicBezTo>
                  <a:cubicBezTo>
                    <a:pt x="4295" y="402"/>
                    <a:pt x="3501" y="1"/>
                    <a:pt x="26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7"/>
            <p:cNvSpPr/>
            <p:nvPr/>
          </p:nvSpPr>
          <p:spPr>
            <a:xfrm>
              <a:off x="-3216575" y="-311700"/>
              <a:ext cx="56500" cy="30675"/>
            </a:xfrm>
            <a:custGeom>
              <a:avLst/>
              <a:gdLst/>
              <a:ahLst/>
              <a:cxnLst/>
              <a:rect l="l" t="t" r="r" b="b"/>
              <a:pathLst>
                <a:path w="2260" h="1227" extrusionOk="0">
                  <a:moveTo>
                    <a:pt x="1645" y="0"/>
                  </a:moveTo>
                  <a:cubicBezTo>
                    <a:pt x="1119" y="0"/>
                    <a:pt x="612" y="206"/>
                    <a:pt x="240" y="588"/>
                  </a:cubicBezTo>
                  <a:cubicBezTo>
                    <a:pt x="0" y="816"/>
                    <a:pt x="160" y="1227"/>
                    <a:pt x="502" y="1227"/>
                  </a:cubicBezTo>
                  <a:cubicBezTo>
                    <a:pt x="594" y="1227"/>
                    <a:pt x="685" y="1193"/>
                    <a:pt x="754" y="1124"/>
                  </a:cubicBezTo>
                  <a:cubicBezTo>
                    <a:pt x="986" y="892"/>
                    <a:pt x="1301" y="758"/>
                    <a:pt x="1622" y="758"/>
                  </a:cubicBezTo>
                  <a:cubicBezTo>
                    <a:pt x="1679" y="758"/>
                    <a:pt x="1735" y="762"/>
                    <a:pt x="1792" y="770"/>
                  </a:cubicBezTo>
                  <a:cubicBezTo>
                    <a:pt x="1813" y="774"/>
                    <a:pt x="1834" y="775"/>
                    <a:pt x="1854" y="775"/>
                  </a:cubicBezTo>
                  <a:cubicBezTo>
                    <a:pt x="2043" y="775"/>
                    <a:pt x="2195" y="636"/>
                    <a:pt x="2226" y="451"/>
                  </a:cubicBezTo>
                  <a:cubicBezTo>
                    <a:pt x="2260" y="246"/>
                    <a:pt x="2112" y="52"/>
                    <a:pt x="1906" y="17"/>
                  </a:cubicBezTo>
                  <a:cubicBezTo>
                    <a:pt x="1819" y="6"/>
                    <a:pt x="1732" y="0"/>
                    <a:pt x="16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7"/>
            <p:cNvSpPr/>
            <p:nvPr/>
          </p:nvSpPr>
          <p:spPr>
            <a:xfrm>
              <a:off x="-3216975" y="-299950"/>
              <a:ext cx="107700" cy="87400"/>
            </a:xfrm>
            <a:custGeom>
              <a:avLst/>
              <a:gdLst/>
              <a:ahLst/>
              <a:cxnLst/>
              <a:rect l="l" t="t" r="r" b="b"/>
              <a:pathLst>
                <a:path w="4308" h="3496" extrusionOk="0">
                  <a:moveTo>
                    <a:pt x="2789" y="0"/>
                  </a:moveTo>
                  <a:cubicBezTo>
                    <a:pt x="2501" y="0"/>
                    <a:pt x="2256" y="372"/>
                    <a:pt x="2527" y="643"/>
                  </a:cubicBezTo>
                  <a:cubicBezTo>
                    <a:pt x="3029" y="1122"/>
                    <a:pt x="3029" y="1921"/>
                    <a:pt x="2538" y="2412"/>
                  </a:cubicBezTo>
                  <a:cubicBezTo>
                    <a:pt x="2303" y="2653"/>
                    <a:pt x="1990" y="2773"/>
                    <a:pt x="1676" y="2773"/>
                  </a:cubicBezTo>
                  <a:cubicBezTo>
                    <a:pt x="1351" y="2773"/>
                    <a:pt x="1025" y="2644"/>
                    <a:pt x="781" y="2389"/>
                  </a:cubicBezTo>
                  <a:cubicBezTo>
                    <a:pt x="700" y="2316"/>
                    <a:pt x="612" y="2285"/>
                    <a:pt x="528" y="2285"/>
                  </a:cubicBezTo>
                  <a:cubicBezTo>
                    <a:pt x="242" y="2285"/>
                    <a:pt x="0" y="2641"/>
                    <a:pt x="256" y="2914"/>
                  </a:cubicBezTo>
                  <a:cubicBezTo>
                    <a:pt x="621" y="3290"/>
                    <a:pt x="1123" y="3496"/>
                    <a:pt x="1648" y="3496"/>
                  </a:cubicBezTo>
                  <a:cubicBezTo>
                    <a:pt x="3417" y="3496"/>
                    <a:pt x="4307" y="1362"/>
                    <a:pt x="3052" y="118"/>
                  </a:cubicBezTo>
                  <a:cubicBezTo>
                    <a:pt x="2969" y="35"/>
                    <a:pt x="2877" y="0"/>
                    <a:pt x="27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7"/>
            <p:cNvSpPr/>
            <p:nvPr/>
          </p:nvSpPr>
          <p:spPr>
            <a:xfrm>
              <a:off x="-3123000" y="-204825"/>
              <a:ext cx="135825" cy="125225"/>
            </a:xfrm>
            <a:custGeom>
              <a:avLst/>
              <a:gdLst/>
              <a:ahLst/>
              <a:cxnLst/>
              <a:rect l="l" t="t" r="r" b="b"/>
              <a:pathLst>
                <a:path w="5433" h="5009" extrusionOk="0">
                  <a:moveTo>
                    <a:pt x="2682" y="227"/>
                  </a:moveTo>
                  <a:cubicBezTo>
                    <a:pt x="3287" y="227"/>
                    <a:pt x="3869" y="467"/>
                    <a:pt x="4292" y="901"/>
                  </a:cubicBezTo>
                  <a:cubicBezTo>
                    <a:pt x="5056" y="1665"/>
                    <a:pt x="5182" y="2863"/>
                    <a:pt x="4577" y="3765"/>
                  </a:cubicBezTo>
                  <a:cubicBezTo>
                    <a:pt x="4144" y="4411"/>
                    <a:pt x="3430" y="4775"/>
                    <a:pt x="2690" y="4775"/>
                  </a:cubicBezTo>
                  <a:cubicBezTo>
                    <a:pt x="2397" y="4775"/>
                    <a:pt x="2100" y="4718"/>
                    <a:pt x="1815" y="4598"/>
                  </a:cubicBezTo>
                  <a:cubicBezTo>
                    <a:pt x="811" y="4187"/>
                    <a:pt x="240" y="3126"/>
                    <a:pt x="457" y="2065"/>
                  </a:cubicBezTo>
                  <a:cubicBezTo>
                    <a:pt x="662" y="992"/>
                    <a:pt x="1598" y="227"/>
                    <a:pt x="2682" y="227"/>
                  </a:cubicBezTo>
                  <a:close/>
                  <a:moveTo>
                    <a:pt x="2690" y="1"/>
                  </a:moveTo>
                  <a:cubicBezTo>
                    <a:pt x="2367" y="1"/>
                    <a:pt x="2039" y="63"/>
                    <a:pt x="1724" y="193"/>
                  </a:cubicBezTo>
                  <a:cubicBezTo>
                    <a:pt x="628" y="650"/>
                    <a:pt x="1" y="1814"/>
                    <a:pt x="229" y="2989"/>
                  </a:cubicBezTo>
                  <a:cubicBezTo>
                    <a:pt x="457" y="4164"/>
                    <a:pt x="1484" y="5009"/>
                    <a:pt x="2682" y="5009"/>
                  </a:cubicBezTo>
                  <a:cubicBezTo>
                    <a:pt x="3344" y="5009"/>
                    <a:pt x="3983" y="4746"/>
                    <a:pt x="4451" y="4267"/>
                  </a:cubicBezTo>
                  <a:cubicBezTo>
                    <a:pt x="5296" y="3423"/>
                    <a:pt x="5433" y="2099"/>
                    <a:pt x="4771" y="1106"/>
                  </a:cubicBezTo>
                  <a:cubicBezTo>
                    <a:pt x="4289" y="396"/>
                    <a:pt x="3504" y="1"/>
                    <a:pt x="2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7"/>
            <p:cNvSpPr/>
            <p:nvPr/>
          </p:nvSpPr>
          <p:spPr>
            <a:xfrm>
              <a:off x="-3096750" y="-191975"/>
              <a:ext cx="56225" cy="30500"/>
            </a:xfrm>
            <a:custGeom>
              <a:avLst/>
              <a:gdLst/>
              <a:ahLst/>
              <a:cxnLst/>
              <a:rect l="l" t="t" r="r" b="b"/>
              <a:pathLst>
                <a:path w="2249" h="1220" extrusionOk="0">
                  <a:moveTo>
                    <a:pt x="1618" y="0"/>
                  </a:moveTo>
                  <a:cubicBezTo>
                    <a:pt x="1102" y="0"/>
                    <a:pt x="604" y="205"/>
                    <a:pt x="229" y="581"/>
                  </a:cubicBezTo>
                  <a:cubicBezTo>
                    <a:pt x="0" y="820"/>
                    <a:pt x="160" y="1220"/>
                    <a:pt x="503" y="1220"/>
                  </a:cubicBezTo>
                  <a:cubicBezTo>
                    <a:pt x="594" y="1220"/>
                    <a:pt x="685" y="1174"/>
                    <a:pt x="754" y="1106"/>
                  </a:cubicBezTo>
                  <a:cubicBezTo>
                    <a:pt x="984" y="875"/>
                    <a:pt x="1295" y="750"/>
                    <a:pt x="1613" y="750"/>
                  </a:cubicBezTo>
                  <a:cubicBezTo>
                    <a:pt x="1672" y="750"/>
                    <a:pt x="1732" y="754"/>
                    <a:pt x="1792" y="763"/>
                  </a:cubicBezTo>
                  <a:cubicBezTo>
                    <a:pt x="1807" y="765"/>
                    <a:pt x="1822" y="766"/>
                    <a:pt x="1837" y="766"/>
                  </a:cubicBezTo>
                  <a:cubicBezTo>
                    <a:pt x="2025" y="766"/>
                    <a:pt x="2194" y="634"/>
                    <a:pt x="2226" y="444"/>
                  </a:cubicBezTo>
                  <a:cubicBezTo>
                    <a:pt x="2249" y="238"/>
                    <a:pt x="2112" y="44"/>
                    <a:pt x="1906" y="21"/>
                  </a:cubicBezTo>
                  <a:cubicBezTo>
                    <a:pt x="1810" y="7"/>
                    <a:pt x="1714" y="0"/>
                    <a:pt x="16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7"/>
            <p:cNvSpPr/>
            <p:nvPr/>
          </p:nvSpPr>
          <p:spPr>
            <a:xfrm>
              <a:off x="-3097225" y="-180250"/>
              <a:ext cx="107500" cy="87525"/>
            </a:xfrm>
            <a:custGeom>
              <a:avLst/>
              <a:gdLst/>
              <a:ahLst/>
              <a:cxnLst/>
              <a:rect l="l" t="t" r="r" b="b"/>
              <a:pathLst>
                <a:path w="4300" h="3501" extrusionOk="0">
                  <a:moveTo>
                    <a:pt x="2798" y="0"/>
                  </a:moveTo>
                  <a:cubicBezTo>
                    <a:pt x="2507" y="0"/>
                    <a:pt x="2257" y="375"/>
                    <a:pt x="2530" y="648"/>
                  </a:cubicBezTo>
                  <a:cubicBezTo>
                    <a:pt x="3009" y="1127"/>
                    <a:pt x="3009" y="1903"/>
                    <a:pt x="2530" y="2394"/>
                  </a:cubicBezTo>
                  <a:cubicBezTo>
                    <a:pt x="2285" y="2622"/>
                    <a:pt x="1971" y="2736"/>
                    <a:pt x="1657" y="2736"/>
                  </a:cubicBezTo>
                  <a:cubicBezTo>
                    <a:pt x="1343" y="2736"/>
                    <a:pt x="1029" y="2622"/>
                    <a:pt x="784" y="2394"/>
                  </a:cubicBezTo>
                  <a:cubicBezTo>
                    <a:pt x="704" y="2321"/>
                    <a:pt x="615" y="2291"/>
                    <a:pt x="531" y="2291"/>
                  </a:cubicBezTo>
                  <a:cubicBezTo>
                    <a:pt x="244" y="2291"/>
                    <a:pt x="1" y="2646"/>
                    <a:pt x="248" y="2919"/>
                  </a:cubicBezTo>
                  <a:cubicBezTo>
                    <a:pt x="624" y="3296"/>
                    <a:pt x="1126" y="3501"/>
                    <a:pt x="1651" y="3501"/>
                  </a:cubicBezTo>
                  <a:cubicBezTo>
                    <a:pt x="3420" y="3501"/>
                    <a:pt x="4299" y="1367"/>
                    <a:pt x="3055" y="112"/>
                  </a:cubicBezTo>
                  <a:cubicBezTo>
                    <a:pt x="2974" y="33"/>
                    <a:pt x="2884" y="0"/>
                    <a:pt x="27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7"/>
            <p:cNvSpPr/>
            <p:nvPr/>
          </p:nvSpPr>
          <p:spPr>
            <a:xfrm>
              <a:off x="-3010875" y="-85150"/>
              <a:ext cx="158650" cy="125400"/>
            </a:xfrm>
            <a:custGeom>
              <a:avLst/>
              <a:gdLst/>
              <a:ahLst/>
              <a:cxnLst/>
              <a:rect l="l" t="t" r="r" b="b"/>
              <a:pathLst>
                <a:path w="6346" h="5016" extrusionOk="0">
                  <a:moveTo>
                    <a:pt x="2991" y="233"/>
                  </a:moveTo>
                  <a:cubicBezTo>
                    <a:pt x="3595" y="233"/>
                    <a:pt x="4177" y="473"/>
                    <a:pt x="4600" y="895"/>
                  </a:cubicBezTo>
                  <a:cubicBezTo>
                    <a:pt x="5364" y="1671"/>
                    <a:pt x="5478" y="2870"/>
                    <a:pt x="4874" y="3771"/>
                  </a:cubicBezTo>
                  <a:cubicBezTo>
                    <a:pt x="4449" y="4417"/>
                    <a:pt x="3731" y="4781"/>
                    <a:pt x="2993" y="4781"/>
                  </a:cubicBezTo>
                  <a:cubicBezTo>
                    <a:pt x="2701" y="4781"/>
                    <a:pt x="2405" y="4724"/>
                    <a:pt x="2123" y="4604"/>
                  </a:cubicBezTo>
                  <a:cubicBezTo>
                    <a:pt x="1119" y="4193"/>
                    <a:pt x="548" y="3121"/>
                    <a:pt x="754" y="2059"/>
                  </a:cubicBezTo>
                  <a:cubicBezTo>
                    <a:pt x="971" y="998"/>
                    <a:pt x="1906" y="233"/>
                    <a:pt x="2991" y="233"/>
                  </a:cubicBezTo>
                  <a:close/>
                  <a:moveTo>
                    <a:pt x="2996" y="0"/>
                  </a:moveTo>
                  <a:cubicBezTo>
                    <a:pt x="2035" y="0"/>
                    <a:pt x="1093" y="552"/>
                    <a:pt x="685" y="1546"/>
                  </a:cubicBezTo>
                  <a:cubicBezTo>
                    <a:pt x="1" y="3189"/>
                    <a:pt x="1210" y="5004"/>
                    <a:pt x="2991" y="5015"/>
                  </a:cubicBezTo>
                  <a:cubicBezTo>
                    <a:pt x="5227" y="5015"/>
                    <a:pt x="6346" y="2310"/>
                    <a:pt x="4759" y="735"/>
                  </a:cubicBezTo>
                  <a:cubicBezTo>
                    <a:pt x="4259" y="235"/>
                    <a:pt x="3623" y="0"/>
                    <a:pt x="29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7"/>
            <p:cNvSpPr/>
            <p:nvPr/>
          </p:nvSpPr>
          <p:spPr>
            <a:xfrm>
              <a:off x="-2976925" y="-72050"/>
              <a:ext cx="59800" cy="30400"/>
            </a:xfrm>
            <a:custGeom>
              <a:avLst/>
              <a:gdLst/>
              <a:ahLst/>
              <a:cxnLst/>
              <a:rect l="l" t="t" r="r" b="b"/>
              <a:pathLst>
                <a:path w="2392" h="1216" extrusionOk="0">
                  <a:moveTo>
                    <a:pt x="1637" y="1"/>
                  </a:moveTo>
                  <a:cubicBezTo>
                    <a:pt x="1116" y="1"/>
                    <a:pt x="601" y="205"/>
                    <a:pt x="229" y="577"/>
                  </a:cubicBezTo>
                  <a:cubicBezTo>
                    <a:pt x="1" y="816"/>
                    <a:pt x="160" y="1216"/>
                    <a:pt x="491" y="1216"/>
                  </a:cubicBezTo>
                  <a:cubicBezTo>
                    <a:pt x="594" y="1216"/>
                    <a:pt x="685" y="1182"/>
                    <a:pt x="765" y="1113"/>
                  </a:cubicBezTo>
                  <a:cubicBezTo>
                    <a:pt x="988" y="880"/>
                    <a:pt x="1302" y="746"/>
                    <a:pt x="1629" y="746"/>
                  </a:cubicBezTo>
                  <a:cubicBezTo>
                    <a:pt x="1687" y="746"/>
                    <a:pt x="1745" y="751"/>
                    <a:pt x="1804" y="759"/>
                  </a:cubicBezTo>
                  <a:cubicBezTo>
                    <a:pt x="1831" y="764"/>
                    <a:pt x="1857" y="767"/>
                    <a:pt x="1883" y="767"/>
                  </a:cubicBezTo>
                  <a:cubicBezTo>
                    <a:pt x="2316" y="767"/>
                    <a:pt x="2391" y="61"/>
                    <a:pt x="1895" y="17"/>
                  </a:cubicBezTo>
                  <a:cubicBezTo>
                    <a:pt x="1809" y="6"/>
                    <a:pt x="1723" y="1"/>
                    <a:pt x="16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7"/>
            <p:cNvSpPr/>
            <p:nvPr/>
          </p:nvSpPr>
          <p:spPr>
            <a:xfrm>
              <a:off x="-2978000" y="-60550"/>
              <a:ext cx="108375" cy="87675"/>
            </a:xfrm>
            <a:custGeom>
              <a:avLst/>
              <a:gdLst/>
              <a:ahLst/>
              <a:cxnLst/>
              <a:rect l="l" t="t" r="r" b="b"/>
              <a:pathLst>
                <a:path w="4335" h="3507" extrusionOk="0">
                  <a:moveTo>
                    <a:pt x="2820" y="1"/>
                  </a:moveTo>
                  <a:cubicBezTo>
                    <a:pt x="2530" y="1"/>
                    <a:pt x="2282" y="381"/>
                    <a:pt x="2554" y="653"/>
                  </a:cubicBezTo>
                  <a:cubicBezTo>
                    <a:pt x="3034" y="1132"/>
                    <a:pt x="3034" y="1920"/>
                    <a:pt x="2554" y="2399"/>
                  </a:cubicBezTo>
                  <a:cubicBezTo>
                    <a:pt x="2309" y="2639"/>
                    <a:pt x="1992" y="2759"/>
                    <a:pt x="1677" y="2759"/>
                  </a:cubicBezTo>
                  <a:cubicBezTo>
                    <a:pt x="1362" y="2759"/>
                    <a:pt x="1048" y="2639"/>
                    <a:pt x="808" y="2399"/>
                  </a:cubicBezTo>
                  <a:cubicBezTo>
                    <a:pt x="725" y="2316"/>
                    <a:pt x="633" y="2282"/>
                    <a:pt x="544" y="2282"/>
                  </a:cubicBezTo>
                  <a:cubicBezTo>
                    <a:pt x="252" y="2282"/>
                    <a:pt x="1" y="2653"/>
                    <a:pt x="272" y="2924"/>
                  </a:cubicBezTo>
                  <a:cubicBezTo>
                    <a:pt x="648" y="3301"/>
                    <a:pt x="1151" y="3506"/>
                    <a:pt x="1676" y="3506"/>
                  </a:cubicBezTo>
                  <a:lnTo>
                    <a:pt x="1687" y="3506"/>
                  </a:lnTo>
                  <a:cubicBezTo>
                    <a:pt x="3444" y="3506"/>
                    <a:pt x="4335" y="1372"/>
                    <a:pt x="3079" y="117"/>
                  </a:cubicBezTo>
                  <a:cubicBezTo>
                    <a:pt x="2998" y="35"/>
                    <a:pt x="2907" y="1"/>
                    <a:pt x="2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7"/>
            <p:cNvSpPr/>
            <p:nvPr/>
          </p:nvSpPr>
          <p:spPr>
            <a:xfrm>
              <a:off x="-3187475" y="-514125"/>
              <a:ext cx="507000" cy="503000"/>
            </a:xfrm>
            <a:custGeom>
              <a:avLst/>
              <a:gdLst/>
              <a:ahLst/>
              <a:cxnLst/>
              <a:rect l="l" t="t" r="r" b="b"/>
              <a:pathLst>
                <a:path w="20280" h="20120" extrusionOk="0">
                  <a:moveTo>
                    <a:pt x="5324" y="229"/>
                  </a:moveTo>
                  <a:cubicBezTo>
                    <a:pt x="5652" y="229"/>
                    <a:pt x="5980" y="354"/>
                    <a:pt x="6231" y="605"/>
                  </a:cubicBezTo>
                  <a:lnTo>
                    <a:pt x="19538" y="13912"/>
                  </a:lnTo>
                  <a:cubicBezTo>
                    <a:pt x="20040" y="14414"/>
                    <a:pt x="20040" y="15224"/>
                    <a:pt x="19538" y="15726"/>
                  </a:cubicBezTo>
                  <a:lnTo>
                    <a:pt x="15418" y="19846"/>
                  </a:lnTo>
                  <a:lnTo>
                    <a:pt x="297" y="4725"/>
                  </a:lnTo>
                  <a:lnTo>
                    <a:pt x="4417" y="605"/>
                  </a:lnTo>
                  <a:cubicBezTo>
                    <a:pt x="4668" y="354"/>
                    <a:pt x="4996" y="229"/>
                    <a:pt x="5324" y="229"/>
                  </a:cubicBezTo>
                  <a:close/>
                  <a:moveTo>
                    <a:pt x="5320" y="0"/>
                  </a:moveTo>
                  <a:cubicBezTo>
                    <a:pt x="4933" y="0"/>
                    <a:pt x="4548" y="149"/>
                    <a:pt x="4257" y="445"/>
                  </a:cubicBezTo>
                  <a:lnTo>
                    <a:pt x="46" y="4645"/>
                  </a:lnTo>
                  <a:cubicBezTo>
                    <a:pt x="0" y="4691"/>
                    <a:pt x="0" y="4759"/>
                    <a:pt x="46" y="4805"/>
                  </a:cubicBezTo>
                  <a:lnTo>
                    <a:pt x="15327" y="20086"/>
                  </a:lnTo>
                  <a:cubicBezTo>
                    <a:pt x="15350" y="20108"/>
                    <a:pt x="15384" y="20120"/>
                    <a:pt x="15418" y="20120"/>
                  </a:cubicBezTo>
                  <a:cubicBezTo>
                    <a:pt x="15441" y="20120"/>
                    <a:pt x="15475" y="20108"/>
                    <a:pt x="15498" y="20086"/>
                  </a:cubicBezTo>
                  <a:lnTo>
                    <a:pt x="19698" y="15886"/>
                  </a:lnTo>
                  <a:cubicBezTo>
                    <a:pt x="20280" y="15293"/>
                    <a:pt x="20280" y="14334"/>
                    <a:pt x="19698" y="13740"/>
                  </a:cubicBezTo>
                  <a:lnTo>
                    <a:pt x="6391" y="445"/>
                  </a:lnTo>
                  <a:cubicBezTo>
                    <a:pt x="6094" y="149"/>
                    <a:pt x="5706" y="0"/>
                    <a:pt x="53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7"/>
            <p:cNvSpPr/>
            <p:nvPr/>
          </p:nvSpPr>
          <p:spPr>
            <a:xfrm>
              <a:off x="-3125000" y="-450125"/>
              <a:ext cx="158650" cy="125175"/>
            </a:xfrm>
            <a:custGeom>
              <a:avLst/>
              <a:gdLst/>
              <a:ahLst/>
              <a:cxnLst/>
              <a:rect l="l" t="t" r="r" b="b"/>
              <a:pathLst>
                <a:path w="6346" h="5007" extrusionOk="0">
                  <a:moveTo>
                    <a:pt x="2991" y="236"/>
                  </a:moveTo>
                  <a:cubicBezTo>
                    <a:pt x="3595" y="236"/>
                    <a:pt x="4178" y="464"/>
                    <a:pt x="4600" y="898"/>
                  </a:cubicBezTo>
                  <a:cubicBezTo>
                    <a:pt x="5364" y="1663"/>
                    <a:pt x="5478" y="2861"/>
                    <a:pt x="4885" y="3763"/>
                  </a:cubicBezTo>
                  <a:cubicBezTo>
                    <a:pt x="4451" y="4409"/>
                    <a:pt x="3736" y="4768"/>
                    <a:pt x="2996" y="4768"/>
                  </a:cubicBezTo>
                  <a:cubicBezTo>
                    <a:pt x="2704" y="4768"/>
                    <a:pt x="2408" y="4712"/>
                    <a:pt x="2123" y="4596"/>
                  </a:cubicBezTo>
                  <a:cubicBezTo>
                    <a:pt x="1130" y="4185"/>
                    <a:pt x="560" y="3124"/>
                    <a:pt x="765" y="2062"/>
                  </a:cubicBezTo>
                  <a:cubicBezTo>
                    <a:pt x="982" y="1001"/>
                    <a:pt x="1906" y="236"/>
                    <a:pt x="2991" y="236"/>
                  </a:cubicBezTo>
                  <a:close/>
                  <a:moveTo>
                    <a:pt x="3003" y="0"/>
                  </a:moveTo>
                  <a:cubicBezTo>
                    <a:pt x="2039" y="0"/>
                    <a:pt x="1094" y="552"/>
                    <a:pt x="685" y="1549"/>
                  </a:cubicBezTo>
                  <a:cubicBezTo>
                    <a:pt x="1" y="3192"/>
                    <a:pt x="1210" y="5007"/>
                    <a:pt x="2991" y="5007"/>
                  </a:cubicBezTo>
                  <a:cubicBezTo>
                    <a:pt x="5227" y="5007"/>
                    <a:pt x="6346" y="2302"/>
                    <a:pt x="4760" y="727"/>
                  </a:cubicBezTo>
                  <a:cubicBezTo>
                    <a:pt x="4261" y="233"/>
                    <a:pt x="3628" y="0"/>
                    <a:pt x="3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7"/>
            <p:cNvSpPr/>
            <p:nvPr/>
          </p:nvSpPr>
          <p:spPr>
            <a:xfrm>
              <a:off x="-3089050" y="-437225"/>
              <a:ext cx="57200" cy="30675"/>
            </a:xfrm>
            <a:custGeom>
              <a:avLst/>
              <a:gdLst/>
              <a:ahLst/>
              <a:cxnLst/>
              <a:rect l="l" t="t" r="r" b="b"/>
              <a:pathLst>
                <a:path w="2288" h="1227" extrusionOk="0">
                  <a:moveTo>
                    <a:pt x="1565" y="0"/>
                  </a:moveTo>
                  <a:cubicBezTo>
                    <a:pt x="1036" y="0"/>
                    <a:pt x="521" y="206"/>
                    <a:pt x="149" y="588"/>
                  </a:cubicBezTo>
                  <a:cubicBezTo>
                    <a:pt x="1" y="736"/>
                    <a:pt x="1" y="964"/>
                    <a:pt x="149" y="1113"/>
                  </a:cubicBezTo>
                  <a:cubicBezTo>
                    <a:pt x="217" y="1181"/>
                    <a:pt x="320" y="1227"/>
                    <a:pt x="423" y="1227"/>
                  </a:cubicBezTo>
                  <a:cubicBezTo>
                    <a:pt x="514" y="1227"/>
                    <a:pt x="617" y="1181"/>
                    <a:pt x="685" y="1113"/>
                  </a:cubicBezTo>
                  <a:cubicBezTo>
                    <a:pt x="918" y="880"/>
                    <a:pt x="1225" y="746"/>
                    <a:pt x="1550" y="746"/>
                  </a:cubicBezTo>
                  <a:cubicBezTo>
                    <a:pt x="1607" y="746"/>
                    <a:pt x="1665" y="750"/>
                    <a:pt x="1724" y="759"/>
                  </a:cubicBezTo>
                  <a:cubicBezTo>
                    <a:pt x="1742" y="761"/>
                    <a:pt x="1760" y="762"/>
                    <a:pt x="1777" y="762"/>
                  </a:cubicBezTo>
                  <a:cubicBezTo>
                    <a:pt x="2210" y="762"/>
                    <a:pt x="2288" y="94"/>
                    <a:pt x="1827" y="17"/>
                  </a:cubicBezTo>
                  <a:cubicBezTo>
                    <a:pt x="1739" y="6"/>
                    <a:pt x="1652" y="0"/>
                    <a:pt x="15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7"/>
            <p:cNvSpPr/>
            <p:nvPr/>
          </p:nvSpPr>
          <p:spPr>
            <a:xfrm>
              <a:off x="-3092150" y="-425850"/>
              <a:ext cx="108400" cy="87775"/>
            </a:xfrm>
            <a:custGeom>
              <a:avLst/>
              <a:gdLst/>
              <a:ahLst/>
              <a:cxnLst/>
              <a:rect l="l" t="t" r="r" b="b"/>
              <a:pathLst>
                <a:path w="4336" h="3511" extrusionOk="0">
                  <a:moveTo>
                    <a:pt x="2816" y="1"/>
                  </a:moveTo>
                  <a:cubicBezTo>
                    <a:pt x="2519" y="1"/>
                    <a:pt x="2260" y="389"/>
                    <a:pt x="2555" y="658"/>
                  </a:cubicBezTo>
                  <a:cubicBezTo>
                    <a:pt x="3035" y="1148"/>
                    <a:pt x="3035" y="1924"/>
                    <a:pt x="2555" y="2404"/>
                  </a:cubicBezTo>
                  <a:cubicBezTo>
                    <a:pt x="2310" y="2643"/>
                    <a:pt x="1993" y="2763"/>
                    <a:pt x="1678" y="2763"/>
                  </a:cubicBezTo>
                  <a:cubicBezTo>
                    <a:pt x="1363" y="2763"/>
                    <a:pt x="1049" y="2643"/>
                    <a:pt x="809" y="2404"/>
                  </a:cubicBezTo>
                  <a:cubicBezTo>
                    <a:pt x="728" y="2322"/>
                    <a:pt x="636" y="2288"/>
                    <a:pt x="548" y="2288"/>
                  </a:cubicBezTo>
                  <a:cubicBezTo>
                    <a:pt x="255" y="2288"/>
                    <a:pt x="1" y="2668"/>
                    <a:pt x="273" y="2940"/>
                  </a:cubicBezTo>
                  <a:cubicBezTo>
                    <a:pt x="650" y="3305"/>
                    <a:pt x="1152" y="3511"/>
                    <a:pt x="1677" y="3511"/>
                  </a:cubicBezTo>
                  <a:lnTo>
                    <a:pt x="1688" y="3511"/>
                  </a:lnTo>
                  <a:cubicBezTo>
                    <a:pt x="3446" y="3511"/>
                    <a:pt x="4336" y="1376"/>
                    <a:pt x="3092" y="133"/>
                  </a:cubicBezTo>
                  <a:cubicBezTo>
                    <a:pt x="3007" y="40"/>
                    <a:pt x="2910" y="1"/>
                    <a:pt x="28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7"/>
            <p:cNvSpPr/>
            <p:nvPr/>
          </p:nvSpPr>
          <p:spPr>
            <a:xfrm>
              <a:off x="-2997475" y="-330300"/>
              <a:ext cx="135550" cy="125175"/>
            </a:xfrm>
            <a:custGeom>
              <a:avLst/>
              <a:gdLst/>
              <a:ahLst/>
              <a:cxnLst/>
              <a:rect l="l" t="t" r="r" b="b"/>
              <a:pathLst>
                <a:path w="5422" h="5007" extrusionOk="0">
                  <a:moveTo>
                    <a:pt x="2724" y="236"/>
                  </a:moveTo>
                  <a:cubicBezTo>
                    <a:pt x="3314" y="236"/>
                    <a:pt x="3868" y="474"/>
                    <a:pt x="4292" y="898"/>
                  </a:cubicBezTo>
                  <a:cubicBezTo>
                    <a:pt x="5056" y="1663"/>
                    <a:pt x="5171" y="2861"/>
                    <a:pt x="4577" y="3763"/>
                  </a:cubicBezTo>
                  <a:cubicBezTo>
                    <a:pt x="4144" y="4409"/>
                    <a:pt x="3428" y="4768"/>
                    <a:pt x="2688" y="4768"/>
                  </a:cubicBezTo>
                  <a:cubicBezTo>
                    <a:pt x="2396" y="4768"/>
                    <a:pt x="2100" y="4712"/>
                    <a:pt x="1815" y="4596"/>
                  </a:cubicBezTo>
                  <a:cubicBezTo>
                    <a:pt x="811" y="4185"/>
                    <a:pt x="252" y="3124"/>
                    <a:pt x="457" y="2062"/>
                  </a:cubicBezTo>
                  <a:cubicBezTo>
                    <a:pt x="663" y="1001"/>
                    <a:pt x="1599" y="236"/>
                    <a:pt x="2683" y="236"/>
                  </a:cubicBezTo>
                  <a:cubicBezTo>
                    <a:pt x="2697" y="236"/>
                    <a:pt x="2710" y="236"/>
                    <a:pt x="2724" y="236"/>
                  </a:cubicBezTo>
                  <a:close/>
                  <a:moveTo>
                    <a:pt x="2680" y="1"/>
                  </a:moveTo>
                  <a:cubicBezTo>
                    <a:pt x="2360" y="1"/>
                    <a:pt x="2036" y="62"/>
                    <a:pt x="1724" y="191"/>
                  </a:cubicBezTo>
                  <a:cubicBezTo>
                    <a:pt x="629" y="647"/>
                    <a:pt x="1" y="1823"/>
                    <a:pt x="229" y="2987"/>
                  </a:cubicBezTo>
                  <a:cubicBezTo>
                    <a:pt x="457" y="4162"/>
                    <a:pt x="1484" y="5007"/>
                    <a:pt x="2683" y="5007"/>
                  </a:cubicBezTo>
                  <a:cubicBezTo>
                    <a:pt x="3345" y="5007"/>
                    <a:pt x="3984" y="4744"/>
                    <a:pt x="4452" y="4276"/>
                  </a:cubicBezTo>
                  <a:cubicBezTo>
                    <a:pt x="5296" y="3432"/>
                    <a:pt x="5422" y="2108"/>
                    <a:pt x="4760" y="1115"/>
                  </a:cubicBezTo>
                  <a:cubicBezTo>
                    <a:pt x="4284" y="402"/>
                    <a:pt x="3496" y="1"/>
                    <a:pt x="26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7"/>
            <p:cNvSpPr/>
            <p:nvPr/>
          </p:nvSpPr>
          <p:spPr>
            <a:xfrm>
              <a:off x="-2969225" y="-317400"/>
              <a:ext cx="57275" cy="30675"/>
            </a:xfrm>
            <a:custGeom>
              <a:avLst/>
              <a:gdLst/>
              <a:ahLst/>
              <a:cxnLst/>
              <a:rect l="l" t="t" r="r" b="b"/>
              <a:pathLst>
                <a:path w="2291" h="1227" extrusionOk="0">
                  <a:moveTo>
                    <a:pt x="1558" y="0"/>
                  </a:moveTo>
                  <a:cubicBezTo>
                    <a:pt x="1037" y="0"/>
                    <a:pt x="521" y="206"/>
                    <a:pt x="149" y="588"/>
                  </a:cubicBezTo>
                  <a:cubicBezTo>
                    <a:pt x="1" y="736"/>
                    <a:pt x="1" y="964"/>
                    <a:pt x="149" y="1113"/>
                  </a:cubicBezTo>
                  <a:cubicBezTo>
                    <a:pt x="218" y="1181"/>
                    <a:pt x="320" y="1227"/>
                    <a:pt x="412" y="1227"/>
                  </a:cubicBezTo>
                  <a:cubicBezTo>
                    <a:pt x="514" y="1227"/>
                    <a:pt x="606" y="1181"/>
                    <a:pt x="685" y="1113"/>
                  </a:cubicBezTo>
                  <a:cubicBezTo>
                    <a:pt x="906" y="882"/>
                    <a:pt x="1216" y="757"/>
                    <a:pt x="1540" y="757"/>
                  </a:cubicBezTo>
                  <a:cubicBezTo>
                    <a:pt x="1601" y="757"/>
                    <a:pt x="1662" y="761"/>
                    <a:pt x="1724" y="770"/>
                  </a:cubicBezTo>
                  <a:cubicBezTo>
                    <a:pt x="1739" y="772"/>
                    <a:pt x="1753" y="772"/>
                    <a:pt x="1767" y="772"/>
                  </a:cubicBezTo>
                  <a:cubicBezTo>
                    <a:pt x="2209" y="772"/>
                    <a:pt x="2291" y="94"/>
                    <a:pt x="1815" y="17"/>
                  </a:cubicBezTo>
                  <a:cubicBezTo>
                    <a:pt x="1730" y="6"/>
                    <a:pt x="1643" y="0"/>
                    <a:pt x="15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7"/>
            <p:cNvSpPr/>
            <p:nvPr/>
          </p:nvSpPr>
          <p:spPr>
            <a:xfrm>
              <a:off x="-2972900" y="-305300"/>
              <a:ext cx="108700" cy="87050"/>
            </a:xfrm>
            <a:custGeom>
              <a:avLst/>
              <a:gdLst/>
              <a:ahLst/>
              <a:cxnLst/>
              <a:rect l="l" t="t" r="r" b="b"/>
              <a:pathLst>
                <a:path w="4348" h="3482" extrusionOk="0">
                  <a:moveTo>
                    <a:pt x="2850" y="0"/>
                  </a:moveTo>
                  <a:cubicBezTo>
                    <a:pt x="2564" y="0"/>
                    <a:pt x="2320" y="355"/>
                    <a:pt x="2567" y="629"/>
                  </a:cubicBezTo>
                  <a:cubicBezTo>
                    <a:pt x="3046" y="1108"/>
                    <a:pt x="3046" y="1895"/>
                    <a:pt x="2567" y="2375"/>
                  </a:cubicBezTo>
                  <a:cubicBezTo>
                    <a:pt x="2327" y="2614"/>
                    <a:pt x="2014" y="2734"/>
                    <a:pt x="1700" y="2734"/>
                  </a:cubicBezTo>
                  <a:cubicBezTo>
                    <a:pt x="1386" y="2734"/>
                    <a:pt x="1072" y="2614"/>
                    <a:pt x="832" y="2375"/>
                  </a:cubicBezTo>
                  <a:cubicBezTo>
                    <a:pt x="749" y="2283"/>
                    <a:pt x="652" y="2245"/>
                    <a:pt x="560" y="2245"/>
                  </a:cubicBezTo>
                  <a:cubicBezTo>
                    <a:pt x="262" y="2245"/>
                    <a:pt x="0" y="2638"/>
                    <a:pt x="296" y="2900"/>
                  </a:cubicBezTo>
                  <a:cubicBezTo>
                    <a:pt x="673" y="3276"/>
                    <a:pt x="1175" y="3482"/>
                    <a:pt x="1700" y="3482"/>
                  </a:cubicBezTo>
                  <a:cubicBezTo>
                    <a:pt x="3469" y="3482"/>
                    <a:pt x="4347" y="1348"/>
                    <a:pt x="3103" y="104"/>
                  </a:cubicBezTo>
                  <a:cubicBezTo>
                    <a:pt x="3023" y="31"/>
                    <a:pt x="2935" y="0"/>
                    <a:pt x="28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7"/>
            <p:cNvSpPr/>
            <p:nvPr/>
          </p:nvSpPr>
          <p:spPr>
            <a:xfrm>
              <a:off x="-2877925" y="-210475"/>
              <a:ext cx="135825" cy="125175"/>
            </a:xfrm>
            <a:custGeom>
              <a:avLst/>
              <a:gdLst/>
              <a:ahLst/>
              <a:cxnLst/>
              <a:rect l="l" t="t" r="r" b="b"/>
              <a:pathLst>
                <a:path w="5433" h="5007" extrusionOk="0">
                  <a:moveTo>
                    <a:pt x="2694" y="225"/>
                  </a:moveTo>
                  <a:cubicBezTo>
                    <a:pt x="3287" y="225"/>
                    <a:pt x="3869" y="465"/>
                    <a:pt x="4292" y="898"/>
                  </a:cubicBezTo>
                  <a:cubicBezTo>
                    <a:pt x="5056" y="1663"/>
                    <a:pt x="5182" y="2861"/>
                    <a:pt x="4577" y="3763"/>
                  </a:cubicBezTo>
                  <a:cubicBezTo>
                    <a:pt x="4151" y="4409"/>
                    <a:pt x="3439" y="4768"/>
                    <a:pt x="2699" y="4768"/>
                  </a:cubicBezTo>
                  <a:cubicBezTo>
                    <a:pt x="2407" y="4768"/>
                    <a:pt x="2111" y="4712"/>
                    <a:pt x="1827" y="4596"/>
                  </a:cubicBezTo>
                  <a:cubicBezTo>
                    <a:pt x="822" y="4185"/>
                    <a:pt x="252" y="3124"/>
                    <a:pt x="457" y="2062"/>
                  </a:cubicBezTo>
                  <a:cubicBezTo>
                    <a:pt x="674" y="1001"/>
                    <a:pt x="1610" y="225"/>
                    <a:pt x="2694" y="225"/>
                  </a:cubicBezTo>
                  <a:close/>
                  <a:moveTo>
                    <a:pt x="2691" y="1"/>
                  </a:moveTo>
                  <a:cubicBezTo>
                    <a:pt x="2371" y="1"/>
                    <a:pt x="2047" y="62"/>
                    <a:pt x="1735" y="191"/>
                  </a:cubicBezTo>
                  <a:cubicBezTo>
                    <a:pt x="628" y="647"/>
                    <a:pt x="1" y="1811"/>
                    <a:pt x="240" y="2987"/>
                  </a:cubicBezTo>
                  <a:cubicBezTo>
                    <a:pt x="469" y="4162"/>
                    <a:pt x="1496" y="5007"/>
                    <a:pt x="2694" y="5007"/>
                  </a:cubicBezTo>
                  <a:cubicBezTo>
                    <a:pt x="3356" y="5007"/>
                    <a:pt x="3995" y="4744"/>
                    <a:pt x="4463" y="4276"/>
                  </a:cubicBezTo>
                  <a:cubicBezTo>
                    <a:pt x="5307" y="3432"/>
                    <a:pt x="5433" y="2108"/>
                    <a:pt x="4771" y="1115"/>
                  </a:cubicBezTo>
                  <a:cubicBezTo>
                    <a:pt x="4295" y="402"/>
                    <a:pt x="3508" y="1"/>
                    <a:pt x="26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7"/>
            <p:cNvSpPr/>
            <p:nvPr/>
          </p:nvSpPr>
          <p:spPr>
            <a:xfrm>
              <a:off x="-2851675" y="-197575"/>
              <a:ext cx="59200" cy="30675"/>
            </a:xfrm>
            <a:custGeom>
              <a:avLst/>
              <a:gdLst/>
              <a:ahLst/>
              <a:cxnLst/>
              <a:rect l="l" t="t" r="r" b="b"/>
              <a:pathLst>
                <a:path w="2368" h="1227" extrusionOk="0">
                  <a:moveTo>
                    <a:pt x="1645" y="0"/>
                  </a:moveTo>
                  <a:cubicBezTo>
                    <a:pt x="1119" y="0"/>
                    <a:pt x="612" y="206"/>
                    <a:pt x="240" y="588"/>
                  </a:cubicBezTo>
                  <a:cubicBezTo>
                    <a:pt x="1" y="816"/>
                    <a:pt x="172" y="1227"/>
                    <a:pt x="503" y="1227"/>
                  </a:cubicBezTo>
                  <a:cubicBezTo>
                    <a:pt x="605" y="1227"/>
                    <a:pt x="697" y="1181"/>
                    <a:pt x="765" y="1113"/>
                  </a:cubicBezTo>
                  <a:cubicBezTo>
                    <a:pt x="1002" y="876"/>
                    <a:pt x="1325" y="750"/>
                    <a:pt x="1651" y="750"/>
                  </a:cubicBezTo>
                  <a:cubicBezTo>
                    <a:pt x="1702" y="750"/>
                    <a:pt x="1753" y="753"/>
                    <a:pt x="1804" y="759"/>
                  </a:cubicBezTo>
                  <a:cubicBezTo>
                    <a:pt x="1822" y="761"/>
                    <a:pt x="1840" y="762"/>
                    <a:pt x="1858" y="762"/>
                  </a:cubicBezTo>
                  <a:cubicBezTo>
                    <a:pt x="2301" y="762"/>
                    <a:pt x="2367" y="94"/>
                    <a:pt x="1906" y="17"/>
                  </a:cubicBezTo>
                  <a:cubicBezTo>
                    <a:pt x="1819" y="6"/>
                    <a:pt x="1732" y="0"/>
                    <a:pt x="16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7"/>
            <p:cNvSpPr/>
            <p:nvPr/>
          </p:nvSpPr>
          <p:spPr>
            <a:xfrm>
              <a:off x="-2852450" y="-185825"/>
              <a:ext cx="108075" cy="87400"/>
            </a:xfrm>
            <a:custGeom>
              <a:avLst/>
              <a:gdLst/>
              <a:ahLst/>
              <a:cxnLst/>
              <a:rect l="l" t="t" r="r" b="b"/>
              <a:pathLst>
                <a:path w="4323" h="3496" extrusionOk="0">
                  <a:moveTo>
                    <a:pt x="2804" y="0"/>
                  </a:moveTo>
                  <a:cubicBezTo>
                    <a:pt x="2516" y="0"/>
                    <a:pt x="2271" y="372"/>
                    <a:pt x="2542" y="643"/>
                  </a:cubicBezTo>
                  <a:cubicBezTo>
                    <a:pt x="3022" y="1122"/>
                    <a:pt x="3022" y="1909"/>
                    <a:pt x="2542" y="2389"/>
                  </a:cubicBezTo>
                  <a:cubicBezTo>
                    <a:pt x="2297" y="2617"/>
                    <a:pt x="1983" y="2731"/>
                    <a:pt x="1669" y="2731"/>
                  </a:cubicBezTo>
                  <a:cubicBezTo>
                    <a:pt x="1355" y="2731"/>
                    <a:pt x="1042" y="2617"/>
                    <a:pt x="796" y="2389"/>
                  </a:cubicBezTo>
                  <a:cubicBezTo>
                    <a:pt x="713" y="2306"/>
                    <a:pt x="621" y="2271"/>
                    <a:pt x="533" y="2271"/>
                  </a:cubicBezTo>
                  <a:cubicBezTo>
                    <a:pt x="245" y="2271"/>
                    <a:pt x="0" y="2643"/>
                    <a:pt x="271" y="2914"/>
                  </a:cubicBezTo>
                  <a:cubicBezTo>
                    <a:pt x="636" y="3290"/>
                    <a:pt x="1139" y="3496"/>
                    <a:pt x="1675" y="3496"/>
                  </a:cubicBezTo>
                  <a:cubicBezTo>
                    <a:pt x="3432" y="3496"/>
                    <a:pt x="4323" y="1362"/>
                    <a:pt x="3067" y="118"/>
                  </a:cubicBezTo>
                  <a:cubicBezTo>
                    <a:pt x="2984" y="35"/>
                    <a:pt x="2892" y="0"/>
                    <a:pt x="28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ncode Sans Semi Condensed"/>
              <a:buChar char="●"/>
              <a:defRPr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ncode Sans Semi Condensed"/>
              <a:buChar char="○"/>
              <a:defRPr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ncode Sans Semi Condensed"/>
              <a:buChar char="■"/>
              <a:defRPr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ncode Sans Semi Condensed"/>
              <a:buChar char="●"/>
              <a:defRPr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ncode Sans Semi Condensed"/>
              <a:buChar char="○"/>
              <a:defRPr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ncode Sans Semi Condensed"/>
              <a:buChar char="■"/>
              <a:defRPr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ncode Sans Semi Condensed"/>
              <a:buChar char="●"/>
              <a:defRPr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ncode Sans Semi Condensed"/>
              <a:buChar char="○"/>
              <a:defRPr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ncode Sans Semi Condensed"/>
              <a:buChar char="■"/>
              <a:defRPr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59" r:id="rId4"/>
    <p:sldLayoutId id="2147483660" r:id="rId5"/>
    <p:sldLayoutId id="2147483662" r:id="rId6"/>
    <p:sldLayoutId id="2147483668" r:id="rId7"/>
    <p:sldLayoutId id="2147483672" r:id="rId8"/>
    <p:sldLayoutId id="2147483673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31"/>
          <p:cNvSpPr txBox="1">
            <a:spLocks noGrp="1"/>
          </p:cNvSpPr>
          <p:nvPr>
            <p:ph type="ctrTitle"/>
          </p:nvPr>
        </p:nvSpPr>
        <p:spPr>
          <a:xfrm>
            <a:off x="1841550" y="634150"/>
            <a:ext cx="5460900" cy="2871600"/>
          </a:xfrm>
          <a:prstGeom prst="rect">
            <a:avLst/>
          </a:prstGeom>
        </p:spPr>
        <p:txBody>
          <a:bodyPr spcFirstLastPara="1" wrap="square" lIns="365750" tIns="91425" rIns="365750" bIns="91425" anchor="ctr" anchorCtr="0">
            <a:noAutofit/>
          </a:bodyPr>
          <a:lstStyle/>
          <a:p>
            <a:b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b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DRUG RESPONSE PREDICTION USING LOGISTIC &amp;</a:t>
            </a:r>
            <a:b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RANDOM FOREST REGRESSION </a:t>
            </a:r>
            <a:b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br>
              <a:rPr lang="en-US" sz="180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80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Presented By:</a:t>
            </a:r>
            <a:b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b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M.C. DHNAUSH -CB.EN.U4AIE22130 </a:t>
            </a:r>
            <a:b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b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US" b="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9" name="Google Shape;779;p31"/>
          <p:cNvSpPr txBox="1">
            <a:spLocks noGrp="1"/>
          </p:cNvSpPr>
          <p:nvPr>
            <p:ph type="subTitle" idx="1"/>
          </p:nvPr>
        </p:nvSpPr>
        <p:spPr>
          <a:xfrm>
            <a:off x="1841550" y="4003225"/>
            <a:ext cx="54609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Intelligence in Biological Systems-2 (22BIO211)</a:t>
            </a:r>
          </a:p>
        </p:txBody>
      </p:sp>
      <p:grpSp>
        <p:nvGrpSpPr>
          <p:cNvPr id="780" name="Google Shape;780;p31"/>
          <p:cNvGrpSpPr/>
          <p:nvPr/>
        </p:nvGrpSpPr>
        <p:grpSpPr>
          <a:xfrm>
            <a:off x="721050" y="634875"/>
            <a:ext cx="978300" cy="864300"/>
            <a:chOff x="721050" y="634875"/>
            <a:chExt cx="978300" cy="864300"/>
          </a:xfrm>
        </p:grpSpPr>
        <p:sp>
          <p:nvSpPr>
            <p:cNvPr id="781" name="Google Shape;781;p31"/>
            <p:cNvSpPr/>
            <p:nvPr/>
          </p:nvSpPr>
          <p:spPr>
            <a:xfrm>
              <a:off x="721050" y="634875"/>
              <a:ext cx="978300" cy="864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2" name="Google Shape;782;p31"/>
            <p:cNvGrpSpPr/>
            <p:nvPr/>
          </p:nvGrpSpPr>
          <p:grpSpPr>
            <a:xfrm>
              <a:off x="892925" y="752213"/>
              <a:ext cx="634550" cy="629625"/>
              <a:chOff x="-3310450" y="-519775"/>
              <a:chExt cx="634550" cy="629625"/>
            </a:xfrm>
          </p:grpSpPr>
          <p:sp>
            <p:nvSpPr>
              <p:cNvPr id="783" name="Google Shape;783;p31"/>
              <p:cNvSpPr/>
              <p:nvPr/>
            </p:nvSpPr>
            <p:spPr>
              <a:xfrm>
                <a:off x="-3310450" y="-519775"/>
                <a:ext cx="634550" cy="629625"/>
              </a:xfrm>
              <a:custGeom>
                <a:avLst/>
                <a:gdLst/>
                <a:ahLst/>
                <a:cxnLst/>
                <a:rect l="l" t="t" r="r" b="b"/>
                <a:pathLst>
                  <a:path w="25382" h="25185" extrusionOk="0">
                    <a:moveTo>
                      <a:pt x="10249" y="232"/>
                    </a:moveTo>
                    <a:cubicBezTo>
                      <a:pt x="10440" y="232"/>
                      <a:pt x="10631" y="306"/>
                      <a:pt x="10774" y="455"/>
                    </a:cubicBezTo>
                    <a:lnTo>
                      <a:pt x="24834" y="14514"/>
                    </a:lnTo>
                    <a:cubicBezTo>
                      <a:pt x="25130" y="14800"/>
                      <a:pt x="25130" y="15279"/>
                      <a:pt x="24834" y="15564"/>
                    </a:cubicBezTo>
                    <a:lnTo>
                      <a:pt x="15681" y="24728"/>
                    </a:lnTo>
                    <a:cubicBezTo>
                      <a:pt x="15533" y="24871"/>
                      <a:pt x="15342" y="24942"/>
                      <a:pt x="15150" y="24942"/>
                    </a:cubicBezTo>
                    <a:cubicBezTo>
                      <a:pt x="14959" y="24942"/>
                      <a:pt x="14768" y="24871"/>
                      <a:pt x="14620" y="24728"/>
                    </a:cubicBezTo>
                    <a:lnTo>
                      <a:pt x="560" y="10668"/>
                    </a:lnTo>
                    <a:cubicBezTo>
                      <a:pt x="263" y="10383"/>
                      <a:pt x="263" y="9904"/>
                      <a:pt x="560" y="9618"/>
                    </a:cubicBezTo>
                    <a:lnTo>
                      <a:pt x="9724" y="455"/>
                    </a:lnTo>
                    <a:cubicBezTo>
                      <a:pt x="9867" y="306"/>
                      <a:pt x="10058" y="232"/>
                      <a:pt x="10249" y="232"/>
                    </a:cubicBezTo>
                    <a:close/>
                    <a:moveTo>
                      <a:pt x="10243" y="1"/>
                    </a:moveTo>
                    <a:cubicBezTo>
                      <a:pt x="9992" y="1"/>
                      <a:pt x="9741" y="95"/>
                      <a:pt x="9553" y="283"/>
                    </a:cubicBezTo>
                    <a:lnTo>
                      <a:pt x="389" y="9447"/>
                    </a:lnTo>
                    <a:cubicBezTo>
                      <a:pt x="1" y="9835"/>
                      <a:pt x="1" y="10452"/>
                      <a:pt x="389" y="10840"/>
                    </a:cubicBezTo>
                    <a:lnTo>
                      <a:pt x="14449" y="24899"/>
                    </a:lnTo>
                    <a:cubicBezTo>
                      <a:pt x="14631" y="25082"/>
                      <a:pt x="14882" y="25185"/>
                      <a:pt x="15145" y="25185"/>
                    </a:cubicBezTo>
                    <a:cubicBezTo>
                      <a:pt x="15396" y="25185"/>
                      <a:pt x="15647" y="25070"/>
                      <a:pt x="15829" y="24888"/>
                    </a:cubicBezTo>
                    <a:lnTo>
                      <a:pt x="24993" y="15735"/>
                    </a:lnTo>
                    <a:cubicBezTo>
                      <a:pt x="25381" y="15347"/>
                      <a:pt x="25381" y="14731"/>
                      <a:pt x="24993" y="14343"/>
                    </a:cubicBezTo>
                    <a:lnTo>
                      <a:pt x="10934" y="283"/>
                    </a:lnTo>
                    <a:cubicBezTo>
                      <a:pt x="10745" y="95"/>
                      <a:pt x="10494" y="1"/>
                      <a:pt x="102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1"/>
              <p:cNvSpPr/>
              <p:nvPr/>
            </p:nvSpPr>
            <p:spPr>
              <a:xfrm>
                <a:off x="-3242825" y="-324600"/>
                <a:ext cx="135825" cy="125175"/>
              </a:xfrm>
              <a:custGeom>
                <a:avLst/>
                <a:gdLst/>
                <a:ahLst/>
                <a:cxnLst/>
                <a:rect l="l" t="t" r="r" b="b"/>
                <a:pathLst>
                  <a:path w="5433" h="5007" extrusionOk="0">
                    <a:moveTo>
                      <a:pt x="2682" y="225"/>
                    </a:moveTo>
                    <a:cubicBezTo>
                      <a:pt x="3287" y="225"/>
                      <a:pt x="3869" y="465"/>
                      <a:pt x="4291" y="898"/>
                    </a:cubicBezTo>
                    <a:cubicBezTo>
                      <a:pt x="5056" y="1663"/>
                      <a:pt x="5182" y="2861"/>
                      <a:pt x="4577" y="3763"/>
                    </a:cubicBezTo>
                    <a:cubicBezTo>
                      <a:pt x="4144" y="4409"/>
                      <a:pt x="3430" y="4773"/>
                      <a:pt x="2690" y="4773"/>
                    </a:cubicBezTo>
                    <a:cubicBezTo>
                      <a:pt x="2397" y="4773"/>
                      <a:pt x="2100" y="4716"/>
                      <a:pt x="1815" y="4596"/>
                    </a:cubicBezTo>
                    <a:cubicBezTo>
                      <a:pt x="822" y="4185"/>
                      <a:pt x="251" y="3124"/>
                      <a:pt x="457" y="2063"/>
                    </a:cubicBezTo>
                    <a:cubicBezTo>
                      <a:pt x="674" y="1001"/>
                      <a:pt x="1598" y="225"/>
                      <a:pt x="2682" y="225"/>
                    </a:cubicBezTo>
                    <a:close/>
                    <a:moveTo>
                      <a:pt x="2686" y="1"/>
                    </a:moveTo>
                    <a:cubicBezTo>
                      <a:pt x="2366" y="1"/>
                      <a:pt x="2043" y="62"/>
                      <a:pt x="1735" y="191"/>
                    </a:cubicBezTo>
                    <a:cubicBezTo>
                      <a:pt x="628" y="647"/>
                      <a:pt x="0" y="1823"/>
                      <a:pt x="240" y="2987"/>
                    </a:cubicBezTo>
                    <a:cubicBezTo>
                      <a:pt x="468" y="4162"/>
                      <a:pt x="1495" y="5007"/>
                      <a:pt x="2682" y="5007"/>
                    </a:cubicBezTo>
                    <a:cubicBezTo>
                      <a:pt x="3344" y="5007"/>
                      <a:pt x="3983" y="4744"/>
                      <a:pt x="4451" y="4276"/>
                    </a:cubicBezTo>
                    <a:cubicBezTo>
                      <a:pt x="5296" y="3432"/>
                      <a:pt x="5433" y="2108"/>
                      <a:pt x="4771" y="1115"/>
                    </a:cubicBezTo>
                    <a:cubicBezTo>
                      <a:pt x="4295" y="402"/>
                      <a:pt x="3501" y="1"/>
                      <a:pt x="26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1"/>
              <p:cNvSpPr/>
              <p:nvPr/>
            </p:nvSpPr>
            <p:spPr>
              <a:xfrm>
                <a:off x="-3216575" y="-311700"/>
                <a:ext cx="56500" cy="30675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1227" extrusionOk="0">
                    <a:moveTo>
                      <a:pt x="1645" y="0"/>
                    </a:moveTo>
                    <a:cubicBezTo>
                      <a:pt x="1119" y="0"/>
                      <a:pt x="612" y="206"/>
                      <a:pt x="240" y="588"/>
                    </a:cubicBezTo>
                    <a:cubicBezTo>
                      <a:pt x="0" y="816"/>
                      <a:pt x="160" y="1227"/>
                      <a:pt x="502" y="1227"/>
                    </a:cubicBezTo>
                    <a:cubicBezTo>
                      <a:pt x="594" y="1227"/>
                      <a:pt x="685" y="1193"/>
                      <a:pt x="754" y="1124"/>
                    </a:cubicBezTo>
                    <a:cubicBezTo>
                      <a:pt x="986" y="892"/>
                      <a:pt x="1301" y="758"/>
                      <a:pt x="1622" y="758"/>
                    </a:cubicBezTo>
                    <a:cubicBezTo>
                      <a:pt x="1679" y="758"/>
                      <a:pt x="1735" y="762"/>
                      <a:pt x="1792" y="770"/>
                    </a:cubicBezTo>
                    <a:cubicBezTo>
                      <a:pt x="1813" y="774"/>
                      <a:pt x="1834" y="775"/>
                      <a:pt x="1854" y="775"/>
                    </a:cubicBezTo>
                    <a:cubicBezTo>
                      <a:pt x="2043" y="775"/>
                      <a:pt x="2195" y="636"/>
                      <a:pt x="2226" y="451"/>
                    </a:cubicBezTo>
                    <a:cubicBezTo>
                      <a:pt x="2260" y="246"/>
                      <a:pt x="2112" y="52"/>
                      <a:pt x="1906" y="17"/>
                    </a:cubicBezTo>
                    <a:cubicBezTo>
                      <a:pt x="1819" y="6"/>
                      <a:pt x="1732" y="0"/>
                      <a:pt x="16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31"/>
              <p:cNvSpPr/>
              <p:nvPr/>
            </p:nvSpPr>
            <p:spPr>
              <a:xfrm>
                <a:off x="-3216975" y="-299950"/>
                <a:ext cx="107700" cy="87400"/>
              </a:xfrm>
              <a:custGeom>
                <a:avLst/>
                <a:gdLst/>
                <a:ahLst/>
                <a:cxnLst/>
                <a:rect l="l" t="t" r="r" b="b"/>
                <a:pathLst>
                  <a:path w="4308" h="3496" extrusionOk="0">
                    <a:moveTo>
                      <a:pt x="2789" y="0"/>
                    </a:moveTo>
                    <a:cubicBezTo>
                      <a:pt x="2501" y="0"/>
                      <a:pt x="2256" y="372"/>
                      <a:pt x="2527" y="643"/>
                    </a:cubicBezTo>
                    <a:cubicBezTo>
                      <a:pt x="3029" y="1122"/>
                      <a:pt x="3029" y="1921"/>
                      <a:pt x="2538" y="2412"/>
                    </a:cubicBezTo>
                    <a:cubicBezTo>
                      <a:pt x="2303" y="2653"/>
                      <a:pt x="1990" y="2773"/>
                      <a:pt x="1676" y="2773"/>
                    </a:cubicBezTo>
                    <a:cubicBezTo>
                      <a:pt x="1351" y="2773"/>
                      <a:pt x="1025" y="2644"/>
                      <a:pt x="781" y="2389"/>
                    </a:cubicBezTo>
                    <a:cubicBezTo>
                      <a:pt x="700" y="2316"/>
                      <a:pt x="612" y="2285"/>
                      <a:pt x="528" y="2285"/>
                    </a:cubicBezTo>
                    <a:cubicBezTo>
                      <a:pt x="242" y="2285"/>
                      <a:pt x="0" y="2641"/>
                      <a:pt x="256" y="2914"/>
                    </a:cubicBezTo>
                    <a:cubicBezTo>
                      <a:pt x="621" y="3290"/>
                      <a:pt x="1123" y="3496"/>
                      <a:pt x="1648" y="3496"/>
                    </a:cubicBezTo>
                    <a:cubicBezTo>
                      <a:pt x="3417" y="3496"/>
                      <a:pt x="4307" y="1362"/>
                      <a:pt x="3052" y="118"/>
                    </a:cubicBezTo>
                    <a:cubicBezTo>
                      <a:pt x="2969" y="35"/>
                      <a:pt x="2877" y="0"/>
                      <a:pt x="27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31"/>
              <p:cNvSpPr/>
              <p:nvPr/>
            </p:nvSpPr>
            <p:spPr>
              <a:xfrm>
                <a:off x="-3123000" y="-204825"/>
                <a:ext cx="135825" cy="125225"/>
              </a:xfrm>
              <a:custGeom>
                <a:avLst/>
                <a:gdLst/>
                <a:ahLst/>
                <a:cxnLst/>
                <a:rect l="l" t="t" r="r" b="b"/>
                <a:pathLst>
                  <a:path w="5433" h="5009" extrusionOk="0">
                    <a:moveTo>
                      <a:pt x="2682" y="227"/>
                    </a:moveTo>
                    <a:cubicBezTo>
                      <a:pt x="3287" y="227"/>
                      <a:pt x="3869" y="467"/>
                      <a:pt x="4292" y="901"/>
                    </a:cubicBezTo>
                    <a:cubicBezTo>
                      <a:pt x="5056" y="1665"/>
                      <a:pt x="5182" y="2863"/>
                      <a:pt x="4577" y="3765"/>
                    </a:cubicBezTo>
                    <a:cubicBezTo>
                      <a:pt x="4144" y="4411"/>
                      <a:pt x="3430" y="4775"/>
                      <a:pt x="2690" y="4775"/>
                    </a:cubicBezTo>
                    <a:cubicBezTo>
                      <a:pt x="2397" y="4775"/>
                      <a:pt x="2100" y="4718"/>
                      <a:pt x="1815" y="4598"/>
                    </a:cubicBezTo>
                    <a:cubicBezTo>
                      <a:pt x="811" y="4187"/>
                      <a:pt x="240" y="3126"/>
                      <a:pt x="457" y="2065"/>
                    </a:cubicBezTo>
                    <a:cubicBezTo>
                      <a:pt x="662" y="992"/>
                      <a:pt x="1598" y="227"/>
                      <a:pt x="2682" y="227"/>
                    </a:cubicBezTo>
                    <a:close/>
                    <a:moveTo>
                      <a:pt x="2690" y="1"/>
                    </a:moveTo>
                    <a:cubicBezTo>
                      <a:pt x="2367" y="1"/>
                      <a:pt x="2039" y="63"/>
                      <a:pt x="1724" y="193"/>
                    </a:cubicBezTo>
                    <a:cubicBezTo>
                      <a:pt x="628" y="650"/>
                      <a:pt x="1" y="1814"/>
                      <a:pt x="229" y="2989"/>
                    </a:cubicBezTo>
                    <a:cubicBezTo>
                      <a:pt x="457" y="4164"/>
                      <a:pt x="1484" y="5009"/>
                      <a:pt x="2682" y="5009"/>
                    </a:cubicBezTo>
                    <a:cubicBezTo>
                      <a:pt x="3344" y="5009"/>
                      <a:pt x="3983" y="4746"/>
                      <a:pt x="4451" y="4267"/>
                    </a:cubicBezTo>
                    <a:cubicBezTo>
                      <a:pt x="5296" y="3423"/>
                      <a:pt x="5433" y="2099"/>
                      <a:pt x="4771" y="1106"/>
                    </a:cubicBezTo>
                    <a:cubicBezTo>
                      <a:pt x="4289" y="396"/>
                      <a:pt x="3504" y="1"/>
                      <a:pt x="26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31"/>
              <p:cNvSpPr/>
              <p:nvPr/>
            </p:nvSpPr>
            <p:spPr>
              <a:xfrm>
                <a:off x="-3096750" y="-191975"/>
                <a:ext cx="56225" cy="30500"/>
              </a:xfrm>
              <a:custGeom>
                <a:avLst/>
                <a:gdLst/>
                <a:ahLst/>
                <a:cxnLst/>
                <a:rect l="l" t="t" r="r" b="b"/>
                <a:pathLst>
                  <a:path w="2249" h="1220" extrusionOk="0">
                    <a:moveTo>
                      <a:pt x="1618" y="0"/>
                    </a:moveTo>
                    <a:cubicBezTo>
                      <a:pt x="1102" y="0"/>
                      <a:pt x="604" y="205"/>
                      <a:pt x="229" y="581"/>
                    </a:cubicBezTo>
                    <a:cubicBezTo>
                      <a:pt x="0" y="820"/>
                      <a:pt x="160" y="1220"/>
                      <a:pt x="503" y="1220"/>
                    </a:cubicBezTo>
                    <a:cubicBezTo>
                      <a:pt x="594" y="1220"/>
                      <a:pt x="685" y="1174"/>
                      <a:pt x="754" y="1106"/>
                    </a:cubicBezTo>
                    <a:cubicBezTo>
                      <a:pt x="984" y="875"/>
                      <a:pt x="1295" y="750"/>
                      <a:pt x="1613" y="750"/>
                    </a:cubicBezTo>
                    <a:cubicBezTo>
                      <a:pt x="1672" y="750"/>
                      <a:pt x="1732" y="754"/>
                      <a:pt x="1792" y="763"/>
                    </a:cubicBezTo>
                    <a:cubicBezTo>
                      <a:pt x="1807" y="765"/>
                      <a:pt x="1822" y="766"/>
                      <a:pt x="1837" y="766"/>
                    </a:cubicBezTo>
                    <a:cubicBezTo>
                      <a:pt x="2025" y="766"/>
                      <a:pt x="2194" y="634"/>
                      <a:pt x="2226" y="444"/>
                    </a:cubicBezTo>
                    <a:cubicBezTo>
                      <a:pt x="2249" y="238"/>
                      <a:pt x="2112" y="44"/>
                      <a:pt x="1906" y="21"/>
                    </a:cubicBezTo>
                    <a:cubicBezTo>
                      <a:pt x="1810" y="7"/>
                      <a:pt x="1714" y="0"/>
                      <a:pt x="16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31"/>
              <p:cNvSpPr/>
              <p:nvPr/>
            </p:nvSpPr>
            <p:spPr>
              <a:xfrm>
                <a:off x="-3097225" y="-180250"/>
                <a:ext cx="107500" cy="87525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3501" extrusionOk="0">
                    <a:moveTo>
                      <a:pt x="2798" y="0"/>
                    </a:moveTo>
                    <a:cubicBezTo>
                      <a:pt x="2507" y="0"/>
                      <a:pt x="2257" y="375"/>
                      <a:pt x="2530" y="648"/>
                    </a:cubicBezTo>
                    <a:cubicBezTo>
                      <a:pt x="3009" y="1127"/>
                      <a:pt x="3009" y="1903"/>
                      <a:pt x="2530" y="2394"/>
                    </a:cubicBezTo>
                    <a:cubicBezTo>
                      <a:pt x="2285" y="2622"/>
                      <a:pt x="1971" y="2736"/>
                      <a:pt x="1657" y="2736"/>
                    </a:cubicBezTo>
                    <a:cubicBezTo>
                      <a:pt x="1343" y="2736"/>
                      <a:pt x="1029" y="2622"/>
                      <a:pt x="784" y="2394"/>
                    </a:cubicBezTo>
                    <a:cubicBezTo>
                      <a:pt x="704" y="2321"/>
                      <a:pt x="615" y="2291"/>
                      <a:pt x="531" y="2291"/>
                    </a:cubicBezTo>
                    <a:cubicBezTo>
                      <a:pt x="244" y="2291"/>
                      <a:pt x="1" y="2646"/>
                      <a:pt x="248" y="2919"/>
                    </a:cubicBezTo>
                    <a:cubicBezTo>
                      <a:pt x="624" y="3296"/>
                      <a:pt x="1126" y="3501"/>
                      <a:pt x="1651" y="3501"/>
                    </a:cubicBezTo>
                    <a:cubicBezTo>
                      <a:pt x="3420" y="3501"/>
                      <a:pt x="4299" y="1367"/>
                      <a:pt x="3055" y="112"/>
                    </a:cubicBezTo>
                    <a:cubicBezTo>
                      <a:pt x="2974" y="33"/>
                      <a:pt x="2884" y="0"/>
                      <a:pt x="27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31"/>
              <p:cNvSpPr/>
              <p:nvPr/>
            </p:nvSpPr>
            <p:spPr>
              <a:xfrm>
                <a:off x="-3010875" y="-85150"/>
                <a:ext cx="158650" cy="125400"/>
              </a:xfrm>
              <a:custGeom>
                <a:avLst/>
                <a:gdLst/>
                <a:ahLst/>
                <a:cxnLst/>
                <a:rect l="l" t="t" r="r" b="b"/>
                <a:pathLst>
                  <a:path w="6346" h="5016" extrusionOk="0">
                    <a:moveTo>
                      <a:pt x="2991" y="233"/>
                    </a:moveTo>
                    <a:cubicBezTo>
                      <a:pt x="3595" y="233"/>
                      <a:pt x="4177" y="473"/>
                      <a:pt x="4600" y="895"/>
                    </a:cubicBezTo>
                    <a:cubicBezTo>
                      <a:pt x="5364" y="1671"/>
                      <a:pt x="5478" y="2870"/>
                      <a:pt x="4874" y="3771"/>
                    </a:cubicBezTo>
                    <a:cubicBezTo>
                      <a:pt x="4449" y="4417"/>
                      <a:pt x="3731" y="4781"/>
                      <a:pt x="2993" y="4781"/>
                    </a:cubicBezTo>
                    <a:cubicBezTo>
                      <a:pt x="2701" y="4781"/>
                      <a:pt x="2405" y="4724"/>
                      <a:pt x="2123" y="4604"/>
                    </a:cubicBezTo>
                    <a:cubicBezTo>
                      <a:pt x="1119" y="4193"/>
                      <a:pt x="548" y="3121"/>
                      <a:pt x="754" y="2059"/>
                    </a:cubicBezTo>
                    <a:cubicBezTo>
                      <a:pt x="971" y="998"/>
                      <a:pt x="1906" y="233"/>
                      <a:pt x="2991" y="233"/>
                    </a:cubicBezTo>
                    <a:close/>
                    <a:moveTo>
                      <a:pt x="2996" y="0"/>
                    </a:moveTo>
                    <a:cubicBezTo>
                      <a:pt x="2035" y="0"/>
                      <a:pt x="1093" y="552"/>
                      <a:pt x="685" y="1546"/>
                    </a:cubicBezTo>
                    <a:cubicBezTo>
                      <a:pt x="1" y="3189"/>
                      <a:pt x="1210" y="5004"/>
                      <a:pt x="2991" y="5015"/>
                    </a:cubicBezTo>
                    <a:cubicBezTo>
                      <a:pt x="5227" y="5015"/>
                      <a:pt x="6346" y="2310"/>
                      <a:pt x="4759" y="735"/>
                    </a:cubicBezTo>
                    <a:cubicBezTo>
                      <a:pt x="4259" y="235"/>
                      <a:pt x="3623" y="0"/>
                      <a:pt x="29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31"/>
              <p:cNvSpPr/>
              <p:nvPr/>
            </p:nvSpPr>
            <p:spPr>
              <a:xfrm>
                <a:off x="-2976925" y="-72050"/>
                <a:ext cx="59800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2392" h="1216" extrusionOk="0">
                    <a:moveTo>
                      <a:pt x="1637" y="1"/>
                    </a:moveTo>
                    <a:cubicBezTo>
                      <a:pt x="1116" y="1"/>
                      <a:pt x="601" y="205"/>
                      <a:pt x="229" y="577"/>
                    </a:cubicBezTo>
                    <a:cubicBezTo>
                      <a:pt x="1" y="816"/>
                      <a:pt x="160" y="1216"/>
                      <a:pt x="491" y="1216"/>
                    </a:cubicBezTo>
                    <a:cubicBezTo>
                      <a:pt x="594" y="1216"/>
                      <a:pt x="685" y="1182"/>
                      <a:pt x="765" y="1113"/>
                    </a:cubicBezTo>
                    <a:cubicBezTo>
                      <a:pt x="988" y="880"/>
                      <a:pt x="1302" y="746"/>
                      <a:pt x="1629" y="746"/>
                    </a:cubicBezTo>
                    <a:cubicBezTo>
                      <a:pt x="1687" y="746"/>
                      <a:pt x="1745" y="751"/>
                      <a:pt x="1804" y="759"/>
                    </a:cubicBezTo>
                    <a:cubicBezTo>
                      <a:pt x="1831" y="764"/>
                      <a:pt x="1857" y="767"/>
                      <a:pt x="1883" y="767"/>
                    </a:cubicBezTo>
                    <a:cubicBezTo>
                      <a:pt x="2316" y="767"/>
                      <a:pt x="2391" y="61"/>
                      <a:pt x="1895" y="17"/>
                    </a:cubicBezTo>
                    <a:cubicBezTo>
                      <a:pt x="1809" y="6"/>
                      <a:pt x="1723" y="1"/>
                      <a:pt x="16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31"/>
              <p:cNvSpPr/>
              <p:nvPr/>
            </p:nvSpPr>
            <p:spPr>
              <a:xfrm>
                <a:off x="-2978000" y="-60550"/>
                <a:ext cx="108375" cy="87675"/>
              </a:xfrm>
              <a:custGeom>
                <a:avLst/>
                <a:gdLst/>
                <a:ahLst/>
                <a:cxnLst/>
                <a:rect l="l" t="t" r="r" b="b"/>
                <a:pathLst>
                  <a:path w="4335" h="3507" extrusionOk="0">
                    <a:moveTo>
                      <a:pt x="2820" y="1"/>
                    </a:moveTo>
                    <a:cubicBezTo>
                      <a:pt x="2530" y="1"/>
                      <a:pt x="2282" y="381"/>
                      <a:pt x="2554" y="653"/>
                    </a:cubicBezTo>
                    <a:cubicBezTo>
                      <a:pt x="3034" y="1132"/>
                      <a:pt x="3034" y="1920"/>
                      <a:pt x="2554" y="2399"/>
                    </a:cubicBezTo>
                    <a:cubicBezTo>
                      <a:pt x="2309" y="2639"/>
                      <a:pt x="1992" y="2759"/>
                      <a:pt x="1677" y="2759"/>
                    </a:cubicBezTo>
                    <a:cubicBezTo>
                      <a:pt x="1362" y="2759"/>
                      <a:pt x="1048" y="2639"/>
                      <a:pt x="808" y="2399"/>
                    </a:cubicBezTo>
                    <a:cubicBezTo>
                      <a:pt x="725" y="2316"/>
                      <a:pt x="633" y="2282"/>
                      <a:pt x="544" y="2282"/>
                    </a:cubicBezTo>
                    <a:cubicBezTo>
                      <a:pt x="252" y="2282"/>
                      <a:pt x="1" y="2653"/>
                      <a:pt x="272" y="2924"/>
                    </a:cubicBezTo>
                    <a:cubicBezTo>
                      <a:pt x="648" y="3301"/>
                      <a:pt x="1151" y="3506"/>
                      <a:pt x="1676" y="3506"/>
                    </a:cubicBezTo>
                    <a:lnTo>
                      <a:pt x="1687" y="3506"/>
                    </a:lnTo>
                    <a:cubicBezTo>
                      <a:pt x="3444" y="3506"/>
                      <a:pt x="4335" y="1372"/>
                      <a:pt x="3079" y="117"/>
                    </a:cubicBezTo>
                    <a:cubicBezTo>
                      <a:pt x="2998" y="35"/>
                      <a:pt x="2907" y="1"/>
                      <a:pt x="28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31"/>
              <p:cNvSpPr/>
              <p:nvPr/>
            </p:nvSpPr>
            <p:spPr>
              <a:xfrm>
                <a:off x="-3187475" y="-514125"/>
                <a:ext cx="507000" cy="503000"/>
              </a:xfrm>
              <a:custGeom>
                <a:avLst/>
                <a:gdLst/>
                <a:ahLst/>
                <a:cxnLst/>
                <a:rect l="l" t="t" r="r" b="b"/>
                <a:pathLst>
                  <a:path w="20280" h="20120" extrusionOk="0">
                    <a:moveTo>
                      <a:pt x="5324" y="229"/>
                    </a:moveTo>
                    <a:cubicBezTo>
                      <a:pt x="5652" y="229"/>
                      <a:pt x="5980" y="354"/>
                      <a:pt x="6231" y="605"/>
                    </a:cubicBezTo>
                    <a:lnTo>
                      <a:pt x="19538" y="13912"/>
                    </a:lnTo>
                    <a:cubicBezTo>
                      <a:pt x="20040" y="14414"/>
                      <a:pt x="20040" y="15224"/>
                      <a:pt x="19538" y="15726"/>
                    </a:cubicBezTo>
                    <a:lnTo>
                      <a:pt x="15418" y="19846"/>
                    </a:lnTo>
                    <a:lnTo>
                      <a:pt x="297" y="4725"/>
                    </a:lnTo>
                    <a:lnTo>
                      <a:pt x="4417" y="605"/>
                    </a:lnTo>
                    <a:cubicBezTo>
                      <a:pt x="4668" y="354"/>
                      <a:pt x="4996" y="229"/>
                      <a:pt x="5324" y="229"/>
                    </a:cubicBezTo>
                    <a:close/>
                    <a:moveTo>
                      <a:pt x="5320" y="0"/>
                    </a:moveTo>
                    <a:cubicBezTo>
                      <a:pt x="4933" y="0"/>
                      <a:pt x="4548" y="149"/>
                      <a:pt x="4257" y="445"/>
                    </a:cubicBezTo>
                    <a:lnTo>
                      <a:pt x="46" y="4645"/>
                    </a:lnTo>
                    <a:cubicBezTo>
                      <a:pt x="0" y="4691"/>
                      <a:pt x="0" y="4759"/>
                      <a:pt x="46" y="4805"/>
                    </a:cubicBezTo>
                    <a:lnTo>
                      <a:pt x="15327" y="20086"/>
                    </a:lnTo>
                    <a:cubicBezTo>
                      <a:pt x="15350" y="20108"/>
                      <a:pt x="15384" y="20120"/>
                      <a:pt x="15418" y="20120"/>
                    </a:cubicBezTo>
                    <a:cubicBezTo>
                      <a:pt x="15441" y="20120"/>
                      <a:pt x="15475" y="20108"/>
                      <a:pt x="15498" y="20086"/>
                    </a:cubicBezTo>
                    <a:lnTo>
                      <a:pt x="19698" y="15886"/>
                    </a:lnTo>
                    <a:cubicBezTo>
                      <a:pt x="20280" y="15293"/>
                      <a:pt x="20280" y="14334"/>
                      <a:pt x="19698" y="13740"/>
                    </a:cubicBezTo>
                    <a:lnTo>
                      <a:pt x="6391" y="445"/>
                    </a:lnTo>
                    <a:cubicBezTo>
                      <a:pt x="6094" y="149"/>
                      <a:pt x="5706" y="0"/>
                      <a:pt x="53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31"/>
              <p:cNvSpPr/>
              <p:nvPr/>
            </p:nvSpPr>
            <p:spPr>
              <a:xfrm>
                <a:off x="-3125000" y="-450125"/>
                <a:ext cx="158650" cy="125175"/>
              </a:xfrm>
              <a:custGeom>
                <a:avLst/>
                <a:gdLst/>
                <a:ahLst/>
                <a:cxnLst/>
                <a:rect l="l" t="t" r="r" b="b"/>
                <a:pathLst>
                  <a:path w="6346" h="5007" extrusionOk="0">
                    <a:moveTo>
                      <a:pt x="2991" y="236"/>
                    </a:moveTo>
                    <a:cubicBezTo>
                      <a:pt x="3595" y="236"/>
                      <a:pt x="4178" y="464"/>
                      <a:pt x="4600" y="898"/>
                    </a:cubicBezTo>
                    <a:cubicBezTo>
                      <a:pt x="5364" y="1663"/>
                      <a:pt x="5478" y="2861"/>
                      <a:pt x="4885" y="3763"/>
                    </a:cubicBezTo>
                    <a:cubicBezTo>
                      <a:pt x="4451" y="4409"/>
                      <a:pt x="3736" y="4768"/>
                      <a:pt x="2996" y="4768"/>
                    </a:cubicBezTo>
                    <a:cubicBezTo>
                      <a:pt x="2704" y="4768"/>
                      <a:pt x="2408" y="4712"/>
                      <a:pt x="2123" y="4596"/>
                    </a:cubicBezTo>
                    <a:cubicBezTo>
                      <a:pt x="1130" y="4185"/>
                      <a:pt x="560" y="3124"/>
                      <a:pt x="765" y="2062"/>
                    </a:cubicBezTo>
                    <a:cubicBezTo>
                      <a:pt x="982" y="1001"/>
                      <a:pt x="1906" y="236"/>
                      <a:pt x="2991" y="236"/>
                    </a:cubicBezTo>
                    <a:close/>
                    <a:moveTo>
                      <a:pt x="3003" y="0"/>
                    </a:moveTo>
                    <a:cubicBezTo>
                      <a:pt x="2039" y="0"/>
                      <a:pt x="1094" y="552"/>
                      <a:pt x="685" y="1549"/>
                    </a:cubicBezTo>
                    <a:cubicBezTo>
                      <a:pt x="1" y="3192"/>
                      <a:pt x="1210" y="5007"/>
                      <a:pt x="2991" y="5007"/>
                    </a:cubicBezTo>
                    <a:cubicBezTo>
                      <a:pt x="5227" y="5007"/>
                      <a:pt x="6346" y="2302"/>
                      <a:pt x="4760" y="727"/>
                    </a:cubicBezTo>
                    <a:cubicBezTo>
                      <a:pt x="4261" y="233"/>
                      <a:pt x="3628" y="0"/>
                      <a:pt x="30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31"/>
              <p:cNvSpPr/>
              <p:nvPr/>
            </p:nvSpPr>
            <p:spPr>
              <a:xfrm>
                <a:off x="-3089050" y="-437225"/>
                <a:ext cx="57200" cy="30675"/>
              </a:xfrm>
              <a:custGeom>
                <a:avLst/>
                <a:gdLst/>
                <a:ahLst/>
                <a:cxnLst/>
                <a:rect l="l" t="t" r="r" b="b"/>
                <a:pathLst>
                  <a:path w="2288" h="1227" extrusionOk="0">
                    <a:moveTo>
                      <a:pt x="1565" y="0"/>
                    </a:moveTo>
                    <a:cubicBezTo>
                      <a:pt x="1036" y="0"/>
                      <a:pt x="521" y="206"/>
                      <a:pt x="149" y="588"/>
                    </a:cubicBezTo>
                    <a:cubicBezTo>
                      <a:pt x="1" y="736"/>
                      <a:pt x="1" y="964"/>
                      <a:pt x="149" y="1113"/>
                    </a:cubicBezTo>
                    <a:cubicBezTo>
                      <a:pt x="217" y="1181"/>
                      <a:pt x="320" y="1227"/>
                      <a:pt x="423" y="1227"/>
                    </a:cubicBezTo>
                    <a:cubicBezTo>
                      <a:pt x="514" y="1227"/>
                      <a:pt x="617" y="1181"/>
                      <a:pt x="685" y="1113"/>
                    </a:cubicBezTo>
                    <a:cubicBezTo>
                      <a:pt x="918" y="880"/>
                      <a:pt x="1225" y="746"/>
                      <a:pt x="1550" y="746"/>
                    </a:cubicBezTo>
                    <a:cubicBezTo>
                      <a:pt x="1607" y="746"/>
                      <a:pt x="1665" y="750"/>
                      <a:pt x="1724" y="759"/>
                    </a:cubicBezTo>
                    <a:cubicBezTo>
                      <a:pt x="1742" y="761"/>
                      <a:pt x="1760" y="762"/>
                      <a:pt x="1777" y="762"/>
                    </a:cubicBezTo>
                    <a:cubicBezTo>
                      <a:pt x="2210" y="762"/>
                      <a:pt x="2288" y="94"/>
                      <a:pt x="1827" y="17"/>
                    </a:cubicBezTo>
                    <a:cubicBezTo>
                      <a:pt x="1739" y="6"/>
                      <a:pt x="1652" y="0"/>
                      <a:pt x="15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31"/>
              <p:cNvSpPr/>
              <p:nvPr/>
            </p:nvSpPr>
            <p:spPr>
              <a:xfrm>
                <a:off x="-3092150" y="-425850"/>
                <a:ext cx="108400" cy="87775"/>
              </a:xfrm>
              <a:custGeom>
                <a:avLst/>
                <a:gdLst/>
                <a:ahLst/>
                <a:cxnLst/>
                <a:rect l="l" t="t" r="r" b="b"/>
                <a:pathLst>
                  <a:path w="4336" h="3511" extrusionOk="0">
                    <a:moveTo>
                      <a:pt x="2816" y="1"/>
                    </a:moveTo>
                    <a:cubicBezTo>
                      <a:pt x="2519" y="1"/>
                      <a:pt x="2260" y="389"/>
                      <a:pt x="2555" y="658"/>
                    </a:cubicBezTo>
                    <a:cubicBezTo>
                      <a:pt x="3035" y="1148"/>
                      <a:pt x="3035" y="1924"/>
                      <a:pt x="2555" y="2404"/>
                    </a:cubicBezTo>
                    <a:cubicBezTo>
                      <a:pt x="2310" y="2643"/>
                      <a:pt x="1993" y="2763"/>
                      <a:pt x="1678" y="2763"/>
                    </a:cubicBezTo>
                    <a:cubicBezTo>
                      <a:pt x="1363" y="2763"/>
                      <a:pt x="1049" y="2643"/>
                      <a:pt x="809" y="2404"/>
                    </a:cubicBezTo>
                    <a:cubicBezTo>
                      <a:pt x="728" y="2322"/>
                      <a:pt x="636" y="2288"/>
                      <a:pt x="548" y="2288"/>
                    </a:cubicBezTo>
                    <a:cubicBezTo>
                      <a:pt x="255" y="2288"/>
                      <a:pt x="1" y="2668"/>
                      <a:pt x="273" y="2940"/>
                    </a:cubicBezTo>
                    <a:cubicBezTo>
                      <a:pt x="650" y="3305"/>
                      <a:pt x="1152" y="3511"/>
                      <a:pt x="1677" y="3511"/>
                    </a:cubicBezTo>
                    <a:lnTo>
                      <a:pt x="1688" y="3511"/>
                    </a:lnTo>
                    <a:cubicBezTo>
                      <a:pt x="3446" y="3511"/>
                      <a:pt x="4336" y="1376"/>
                      <a:pt x="3092" y="133"/>
                    </a:cubicBezTo>
                    <a:cubicBezTo>
                      <a:pt x="3007" y="40"/>
                      <a:pt x="2910" y="1"/>
                      <a:pt x="281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31"/>
              <p:cNvSpPr/>
              <p:nvPr/>
            </p:nvSpPr>
            <p:spPr>
              <a:xfrm>
                <a:off x="-2997475" y="-330300"/>
                <a:ext cx="135550" cy="125175"/>
              </a:xfrm>
              <a:custGeom>
                <a:avLst/>
                <a:gdLst/>
                <a:ahLst/>
                <a:cxnLst/>
                <a:rect l="l" t="t" r="r" b="b"/>
                <a:pathLst>
                  <a:path w="5422" h="5007" extrusionOk="0">
                    <a:moveTo>
                      <a:pt x="2724" y="236"/>
                    </a:moveTo>
                    <a:cubicBezTo>
                      <a:pt x="3314" y="236"/>
                      <a:pt x="3868" y="474"/>
                      <a:pt x="4292" y="898"/>
                    </a:cubicBezTo>
                    <a:cubicBezTo>
                      <a:pt x="5056" y="1663"/>
                      <a:pt x="5171" y="2861"/>
                      <a:pt x="4577" y="3763"/>
                    </a:cubicBezTo>
                    <a:cubicBezTo>
                      <a:pt x="4144" y="4409"/>
                      <a:pt x="3428" y="4768"/>
                      <a:pt x="2688" y="4768"/>
                    </a:cubicBezTo>
                    <a:cubicBezTo>
                      <a:pt x="2396" y="4768"/>
                      <a:pt x="2100" y="4712"/>
                      <a:pt x="1815" y="4596"/>
                    </a:cubicBezTo>
                    <a:cubicBezTo>
                      <a:pt x="811" y="4185"/>
                      <a:pt x="252" y="3124"/>
                      <a:pt x="457" y="2062"/>
                    </a:cubicBezTo>
                    <a:cubicBezTo>
                      <a:pt x="663" y="1001"/>
                      <a:pt x="1599" y="236"/>
                      <a:pt x="2683" y="236"/>
                    </a:cubicBezTo>
                    <a:cubicBezTo>
                      <a:pt x="2697" y="236"/>
                      <a:pt x="2710" y="236"/>
                      <a:pt x="2724" y="236"/>
                    </a:cubicBezTo>
                    <a:close/>
                    <a:moveTo>
                      <a:pt x="2680" y="1"/>
                    </a:moveTo>
                    <a:cubicBezTo>
                      <a:pt x="2360" y="1"/>
                      <a:pt x="2036" y="62"/>
                      <a:pt x="1724" y="191"/>
                    </a:cubicBezTo>
                    <a:cubicBezTo>
                      <a:pt x="629" y="647"/>
                      <a:pt x="1" y="1823"/>
                      <a:pt x="229" y="2987"/>
                    </a:cubicBezTo>
                    <a:cubicBezTo>
                      <a:pt x="457" y="4162"/>
                      <a:pt x="1484" y="5007"/>
                      <a:pt x="2683" y="5007"/>
                    </a:cubicBezTo>
                    <a:cubicBezTo>
                      <a:pt x="3345" y="5007"/>
                      <a:pt x="3984" y="4744"/>
                      <a:pt x="4452" y="4276"/>
                    </a:cubicBezTo>
                    <a:cubicBezTo>
                      <a:pt x="5296" y="3432"/>
                      <a:pt x="5422" y="2108"/>
                      <a:pt x="4760" y="1115"/>
                    </a:cubicBezTo>
                    <a:cubicBezTo>
                      <a:pt x="4284" y="402"/>
                      <a:pt x="3496" y="1"/>
                      <a:pt x="26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31"/>
              <p:cNvSpPr/>
              <p:nvPr/>
            </p:nvSpPr>
            <p:spPr>
              <a:xfrm>
                <a:off x="-2969225" y="-317400"/>
                <a:ext cx="57275" cy="30675"/>
              </a:xfrm>
              <a:custGeom>
                <a:avLst/>
                <a:gdLst/>
                <a:ahLst/>
                <a:cxnLst/>
                <a:rect l="l" t="t" r="r" b="b"/>
                <a:pathLst>
                  <a:path w="2291" h="1227" extrusionOk="0">
                    <a:moveTo>
                      <a:pt x="1558" y="0"/>
                    </a:moveTo>
                    <a:cubicBezTo>
                      <a:pt x="1037" y="0"/>
                      <a:pt x="521" y="206"/>
                      <a:pt x="149" y="588"/>
                    </a:cubicBezTo>
                    <a:cubicBezTo>
                      <a:pt x="1" y="736"/>
                      <a:pt x="1" y="964"/>
                      <a:pt x="149" y="1113"/>
                    </a:cubicBezTo>
                    <a:cubicBezTo>
                      <a:pt x="218" y="1181"/>
                      <a:pt x="320" y="1227"/>
                      <a:pt x="412" y="1227"/>
                    </a:cubicBezTo>
                    <a:cubicBezTo>
                      <a:pt x="514" y="1227"/>
                      <a:pt x="606" y="1181"/>
                      <a:pt x="685" y="1113"/>
                    </a:cubicBezTo>
                    <a:cubicBezTo>
                      <a:pt x="906" y="882"/>
                      <a:pt x="1216" y="757"/>
                      <a:pt x="1540" y="757"/>
                    </a:cubicBezTo>
                    <a:cubicBezTo>
                      <a:pt x="1601" y="757"/>
                      <a:pt x="1662" y="761"/>
                      <a:pt x="1724" y="770"/>
                    </a:cubicBezTo>
                    <a:cubicBezTo>
                      <a:pt x="1739" y="772"/>
                      <a:pt x="1753" y="772"/>
                      <a:pt x="1767" y="772"/>
                    </a:cubicBezTo>
                    <a:cubicBezTo>
                      <a:pt x="2209" y="772"/>
                      <a:pt x="2291" y="94"/>
                      <a:pt x="1815" y="17"/>
                    </a:cubicBezTo>
                    <a:cubicBezTo>
                      <a:pt x="1730" y="6"/>
                      <a:pt x="1643" y="0"/>
                      <a:pt x="15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31"/>
              <p:cNvSpPr/>
              <p:nvPr/>
            </p:nvSpPr>
            <p:spPr>
              <a:xfrm>
                <a:off x="-2972900" y="-305300"/>
                <a:ext cx="108700" cy="87050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3482" extrusionOk="0">
                    <a:moveTo>
                      <a:pt x="2850" y="0"/>
                    </a:moveTo>
                    <a:cubicBezTo>
                      <a:pt x="2564" y="0"/>
                      <a:pt x="2320" y="355"/>
                      <a:pt x="2567" y="629"/>
                    </a:cubicBezTo>
                    <a:cubicBezTo>
                      <a:pt x="3046" y="1108"/>
                      <a:pt x="3046" y="1895"/>
                      <a:pt x="2567" y="2375"/>
                    </a:cubicBezTo>
                    <a:cubicBezTo>
                      <a:pt x="2327" y="2614"/>
                      <a:pt x="2014" y="2734"/>
                      <a:pt x="1700" y="2734"/>
                    </a:cubicBezTo>
                    <a:cubicBezTo>
                      <a:pt x="1386" y="2734"/>
                      <a:pt x="1072" y="2614"/>
                      <a:pt x="832" y="2375"/>
                    </a:cubicBezTo>
                    <a:cubicBezTo>
                      <a:pt x="749" y="2283"/>
                      <a:pt x="652" y="2245"/>
                      <a:pt x="560" y="2245"/>
                    </a:cubicBezTo>
                    <a:cubicBezTo>
                      <a:pt x="262" y="2245"/>
                      <a:pt x="0" y="2638"/>
                      <a:pt x="296" y="2900"/>
                    </a:cubicBezTo>
                    <a:cubicBezTo>
                      <a:pt x="673" y="3276"/>
                      <a:pt x="1175" y="3482"/>
                      <a:pt x="1700" y="3482"/>
                    </a:cubicBezTo>
                    <a:cubicBezTo>
                      <a:pt x="3469" y="3482"/>
                      <a:pt x="4347" y="1348"/>
                      <a:pt x="3103" y="104"/>
                    </a:cubicBezTo>
                    <a:cubicBezTo>
                      <a:pt x="3023" y="31"/>
                      <a:pt x="2935" y="0"/>
                      <a:pt x="28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31"/>
              <p:cNvSpPr/>
              <p:nvPr/>
            </p:nvSpPr>
            <p:spPr>
              <a:xfrm>
                <a:off x="-2877925" y="-210475"/>
                <a:ext cx="135825" cy="125175"/>
              </a:xfrm>
              <a:custGeom>
                <a:avLst/>
                <a:gdLst/>
                <a:ahLst/>
                <a:cxnLst/>
                <a:rect l="l" t="t" r="r" b="b"/>
                <a:pathLst>
                  <a:path w="5433" h="5007" extrusionOk="0">
                    <a:moveTo>
                      <a:pt x="2694" y="225"/>
                    </a:moveTo>
                    <a:cubicBezTo>
                      <a:pt x="3287" y="225"/>
                      <a:pt x="3869" y="465"/>
                      <a:pt x="4292" y="898"/>
                    </a:cubicBezTo>
                    <a:cubicBezTo>
                      <a:pt x="5056" y="1663"/>
                      <a:pt x="5182" y="2861"/>
                      <a:pt x="4577" y="3763"/>
                    </a:cubicBezTo>
                    <a:cubicBezTo>
                      <a:pt x="4151" y="4409"/>
                      <a:pt x="3439" y="4768"/>
                      <a:pt x="2699" y="4768"/>
                    </a:cubicBezTo>
                    <a:cubicBezTo>
                      <a:pt x="2407" y="4768"/>
                      <a:pt x="2111" y="4712"/>
                      <a:pt x="1827" y="4596"/>
                    </a:cubicBezTo>
                    <a:cubicBezTo>
                      <a:pt x="822" y="4185"/>
                      <a:pt x="252" y="3124"/>
                      <a:pt x="457" y="2062"/>
                    </a:cubicBezTo>
                    <a:cubicBezTo>
                      <a:pt x="674" y="1001"/>
                      <a:pt x="1610" y="225"/>
                      <a:pt x="2694" y="225"/>
                    </a:cubicBezTo>
                    <a:close/>
                    <a:moveTo>
                      <a:pt x="2691" y="1"/>
                    </a:moveTo>
                    <a:cubicBezTo>
                      <a:pt x="2371" y="1"/>
                      <a:pt x="2047" y="62"/>
                      <a:pt x="1735" y="191"/>
                    </a:cubicBezTo>
                    <a:cubicBezTo>
                      <a:pt x="628" y="647"/>
                      <a:pt x="1" y="1811"/>
                      <a:pt x="240" y="2987"/>
                    </a:cubicBezTo>
                    <a:cubicBezTo>
                      <a:pt x="469" y="4162"/>
                      <a:pt x="1496" y="5007"/>
                      <a:pt x="2694" y="5007"/>
                    </a:cubicBezTo>
                    <a:cubicBezTo>
                      <a:pt x="3356" y="5007"/>
                      <a:pt x="3995" y="4744"/>
                      <a:pt x="4463" y="4276"/>
                    </a:cubicBezTo>
                    <a:cubicBezTo>
                      <a:pt x="5307" y="3432"/>
                      <a:pt x="5433" y="2108"/>
                      <a:pt x="4771" y="1115"/>
                    </a:cubicBezTo>
                    <a:cubicBezTo>
                      <a:pt x="4295" y="402"/>
                      <a:pt x="3508" y="1"/>
                      <a:pt x="26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31"/>
              <p:cNvSpPr/>
              <p:nvPr/>
            </p:nvSpPr>
            <p:spPr>
              <a:xfrm>
                <a:off x="-2851675" y="-197575"/>
                <a:ext cx="59200" cy="306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227" extrusionOk="0">
                    <a:moveTo>
                      <a:pt x="1645" y="0"/>
                    </a:moveTo>
                    <a:cubicBezTo>
                      <a:pt x="1119" y="0"/>
                      <a:pt x="612" y="206"/>
                      <a:pt x="240" y="588"/>
                    </a:cubicBezTo>
                    <a:cubicBezTo>
                      <a:pt x="1" y="816"/>
                      <a:pt x="172" y="1227"/>
                      <a:pt x="503" y="1227"/>
                    </a:cubicBezTo>
                    <a:cubicBezTo>
                      <a:pt x="605" y="1227"/>
                      <a:pt x="697" y="1181"/>
                      <a:pt x="765" y="1113"/>
                    </a:cubicBezTo>
                    <a:cubicBezTo>
                      <a:pt x="1002" y="876"/>
                      <a:pt x="1325" y="750"/>
                      <a:pt x="1651" y="750"/>
                    </a:cubicBezTo>
                    <a:cubicBezTo>
                      <a:pt x="1702" y="750"/>
                      <a:pt x="1753" y="753"/>
                      <a:pt x="1804" y="759"/>
                    </a:cubicBezTo>
                    <a:cubicBezTo>
                      <a:pt x="1822" y="761"/>
                      <a:pt x="1840" y="762"/>
                      <a:pt x="1858" y="762"/>
                    </a:cubicBezTo>
                    <a:cubicBezTo>
                      <a:pt x="2301" y="762"/>
                      <a:pt x="2367" y="94"/>
                      <a:pt x="1906" y="17"/>
                    </a:cubicBezTo>
                    <a:cubicBezTo>
                      <a:pt x="1819" y="6"/>
                      <a:pt x="1732" y="0"/>
                      <a:pt x="16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31"/>
              <p:cNvSpPr/>
              <p:nvPr/>
            </p:nvSpPr>
            <p:spPr>
              <a:xfrm>
                <a:off x="-2852450" y="-185825"/>
                <a:ext cx="108075" cy="87400"/>
              </a:xfrm>
              <a:custGeom>
                <a:avLst/>
                <a:gdLst/>
                <a:ahLst/>
                <a:cxnLst/>
                <a:rect l="l" t="t" r="r" b="b"/>
                <a:pathLst>
                  <a:path w="4323" h="3496" extrusionOk="0">
                    <a:moveTo>
                      <a:pt x="2804" y="0"/>
                    </a:moveTo>
                    <a:cubicBezTo>
                      <a:pt x="2516" y="0"/>
                      <a:pt x="2271" y="372"/>
                      <a:pt x="2542" y="643"/>
                    </a:cubicBezTo>
                    <a:cubicBezTo>
                      <a:pt x="3022" y="1122"/>
                      <a:pt x="3022" y="1909"/>
                      <a:pt x="2542" y="2389"/>
                    </a:cubicBezTo>
                    <a:cubicBezTo>
                      <a:pt x="2297" y="2617"/>
                      <a:pt x="1983" y="2731"/>
                      <a:pt x="1669" y="2731"/>
                    </a:cubicBezTo>
                    <a:cubicBezTo>
                      <a:pt x="1355" y="2731"/>
                      <a:pt x="1042" y="2617"/>
                      <a:pt x="796" y="2389"/>
                    </a:cubicBezTo>
                    <a:cubicBezTo>
                      <a:pt x="713" y="2306"/>
                      <a:pt x="621" y="2271"/>
                      <a:pt x="533" y="2271"/>
                    </a:cubicBezTo>
                    <a:cubicBezTo>
                      <a:pt x="245" y="2271"/>
                      <a:pt x="0" y="2643"/>
                      <a:pt x="271" y="2914"/>
                    </a:cubicBezTo>
                    <a:cubicBezTo>
                      <a:pt x="636" y="3290"/>
                      <a:pt x="1139" y="3496"/>
                      <a:pt x="1675" y="3496"/>
                    </a:cubicBezTo>
                    <a:cubicBezTo>
                      <a:pt x="3432" y="3496"/>
                      <a:pt x="4323" y="1362"/>
                      <a:pt x="3067" y="118"/>
                    </a:cubicBezTo>
                    <a:cubicBezTo>
                      <a:pt x="2984" y="35"/>
                      <a:pt x="2892" y="0"/>
                      <a:pt x="28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03" name="Google Shape;803;p31"/>
          <p:cNvGrpSpPr/>
          <p:nvPr/>
        </p:nvGrpSpPr>
        <p:grpSpPr>
          <a:xfrm>
            <a:off x="7444650" y="634875"/>
            <a:ext cx="978300" cy="864300"/>
            <a:chOff x="7444650" y="634875"/>
            <a:chExt cx="978300" cy="864300"/>
          </a:xfrm>
        </p:grpSpPr>
        <p:sp>
          <p:nvSpPr>
            <p:cNvPr id="804" name="Google Shape;804;p31"/>
            <p:cNvSpPr/>
            <p:nvPr/>
          </p:nvSpPr>
          <p:spPr>
            <a:xfrm>
              <a:off x="7444650" y="634875"/>
              <a:ext cx="978300" cy="864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1"/>
            <p:cNvSpPr/>
            <p:nvPr/>
          </p:nvSpPr>
          <p:spPr>
            <a:xfrm>
              <a:off x="7580716" y="752212"/>
              <a:ext cx="706164" cy="629624"/>
            </a:xfrm>
            <a:custGeom>
              <a:avLst/>
              <a:gdLst/>
              <a:ahLst/>
              <a:cxnLst/>
              <a:rect l="l" t="t" r="r" b="b"/>
              <a:pathLst>
                <a:path w="26774" h="23872" extrusionOk="0">
                  <a:moveTo>
                    <a:pt x="19927" y="3159"/>
                  </a:moveTo>
                  <a:cubicBezTo>
                    <a:pt x="20748" y="3216"/>
                    <a:pt x="21399" y="3866"/>
                    <a:pt x="21456" y="4688"/>
                  </a:cubicBezTo>
                  <a:cubicBezTo>
                    <a:pt x="21456" y="4916"/>
                    <a:pt x="21376" y="5144"/>
                    <a:pt x="21216" y="5304"/>
                  </a:cubicBezTo>
                  <a:cubicBezTo>
                    <a:pt x="21054" y="5466"/>
                    <a:pt x="20834" y="5543"/>
                    <a:pt x="20596" y="5543"/>
                  </a:cubicBezTo>
                  <a:cubicBezTo>
                    <a:pt x="20246" y="5543"/>
                    <a:pt x="19855" y="5377"/>
                    <a:pt x="19550" y="5064"/>
                  </a:cubicBezTo>
                  <a:cubicBezTo>
                    <a:pt x="19253" y="4790"/>
                    <a:pt x="19082" y="4414"/>
                    <a:pt x="19071" y="4014"/>
                  </a:cubicBezTo>
                  <a:cubicBezTo>
                    <a:pt x="19071" y="3786"/>
                    <a:pt x="19151" y="3558"/>
                    <a:pt x="19310" y="3398"/>
                  </a:cubicBezTo>
                  <a:cubicBezTo>
                    <a:pt x="19482" y="3238"/>
                    <a:pt x="19698" y="3159"/>
                    <a:pt x="19927" y="3159"/>
                  </a:cubicBezTo>
                  <a:close/>
                  <a:moveTo>
                    <a:pt x="19920" y="2719"/>
                  </a:moveTo>
                  <a:cubicBezTo>
                    <a:pt x="19572" y="2719"/>
                    <a:pt x="19245" y="2835"/>
                    <a:pt x="19002" y="3079"/>
                  </a:cubicBezTo>
                  <a:cubicBezTo>
                    <a:pt x="18763" y="3330"/>
                    <a:pt x="18626" y="3661"/>
                    <a:pt x="18637" y="4014"/>
                  </a:cubicBezTo>
                  <a:cubicBezTo>
                    <a:pt x="18683" y="5076"/>
                    <a:pt x="19527" y="5932"/>
                    <a:pt x="20600" y="5977"/>
                  </a:cubicBezTo>
                  <a:cubicBezTo>
                    <a:pt x="20620" y="5978"/>
                    <a:pt x="20639" y="5979"/>
                    <a:pt x="20659" y="5979"/>
                  </a:cubicBezTo>
                  <a:cubicBezTo>
                    <a:pt x="21351" y="5979"/>
                    <a:pt x="21912" y="5398"/>
                    <a:pt x="21889" y="4699"/>
                  </a:cubicBezTo>
                  <a:cubicBezTo>
                    <a:pt x="21878" y="4174"/>
                    <a:pt x="21661" y="3683"/>
                    <a:pt x="21296" y="3330"/>
                  </a:cubicBezTo>
                  <a:cubicBezTo>
                    <a:pt x="20897" y="2930"/>
                    <a:pt x="20388" y="2719"/>
                    <a:pt x="19920" y="2719"/>
                  </a:cubicBezTo>
                  <a:close/>
                  <a:moveTo>
                    <a:pt x="22335" y="7838"/>
                  </a:moveTo>
                  <a:cubicBezTo>
                    <a:pt x="22494" y="7838"/>
                    <a:pt x="22643" y="7860"/>
                    <a:pt x="22791" y="7906"/>
                  </a:cubicBezTo>
                  <a:cubicBezTo>
                    <a:pt x="23145" y="7986"/>
                    <a:pt x="23453" y="8214"/>
                    <a:pt x="23647" y="8522"/>
                  </a:cubicBezTo>
                  <a:cubicBezTo>
                    <a:pt x="23727" y="8671"/>
                    <a:pt x="23750" y="8853"/>
                    <a:pt x="23693" y="9024"/>
                  </a:cubicBezTo>
                  <a:cubicBezTo>
                    <a:pt x="23580" y="9362"/>
                    <a:pt x="23165" y="9568"/>
                    <a:pt x="22692" y="9568"/>
                  </a:cubicBezTo>
                  <a:cubicBezTo>
                    <a:pt x="22542" y="9568"/>
                    <a:pt x="22386" y="9548"/>
                    <a:pt x="22232" y="9504"/>
                  </a:cubicBezTo>
                  <a:cubicBezTo>
                    <a:pt x="21867" y="9412"/>
                    <a:pt x="21570" y="9196"/>
                    <a:pt x="21376" y="8887"/>
                  </a:cubicBezTo>
                  <a:cubicBezTo>
                    <a:pt x="21285" y="8728"/>
                    <a:pt x="21273" y="8545"/>
                    <a:pt x="21319" y="8374"/>
                  </a:cubicBezTo>
                  <a:cubicBezTo>
                    <a:pt x="21433" y="8043"/>
                    <a:pt x="21855" y="7838"/>
                    <a:pt x="22335" y="7838"/>
                  </a:cubicBezTo>
                  <a:close/>
                  <a:moveTo>
                    <a:pt x="16415" y="7448"/>
                  </a:moveTo>
                  <a:cubicBezTo>
                    <a:pt x="16631" y="7448"/>
                    <a:pt x="16844" y="7494"/>
                    <a:pt x="17039" y="7586"/>
                  </a:cubicBezTo>
                  <a:cubicBezTo>
                    <a:pt x="17176" y="7643"/>
                    <a:pt x="17290" y="7769"/>
                    <a:pt x="17336" y="7906"/>
                  </a:cubicBezTo>
                  <a:cubicBezTo>
                    <a:pt x="17473" y="8351"/>
                    <a:pt x="16902" y="9093"/>
                    <a:pt x="15841" y="9469"/>
                  </a:cubicBezTo>
                  <a:cubicBezTo>
                    <a:pt x="15478" y="9599"/>
                    <a:pt x="15118" y="9662"/>
                    <a:pt x="14801" y="9662"/>
                  </a:cubicBezTo>
                  <a:cubicBezTo>
                    <a:pt x="14530" y="9662"/>
                    <a:pt x="14290" y="9616"/>
                    <a:pt x="14106" y="9526"/>
                  </a:cubicBezTo>
                  <a:cubicBezTo>
                    <a:pt x="13958" y="9458"/>
                    <a:pt x="13855" y="9344"/>
                    <a:pt x="13798" y="9196"/>
                  </a:cubicBezTo>
                  <a:cubicBezTo>
                    <a:pt x="13661" y="8750"/>
                    <a:pt x="14243" y="8020"/>
                    <a:pt x="15305" y="7643"/>
                  </a:cubicBezTo>
                  <a:cubicBezTo>
                    <a:pt x="15636" y="7518"/>
                    <a:pt x="15989" y="7449"/>
                    <a:pt x="16343" y="7449"/>
                  </a:cubicBezTo>
                  <a:cubicBezTo>
                    <a:pt x="16367" y="7448"/>
                    <a:pt x="16391" y="7448"/>
                    <a:pt x="16415" y="7448"/>
                  </a:cubicBezTo>
                  <a:close/>
                  <a:moveTo>
                    <a:pt x="22317" y="7389"/>
                  </a:moveTo>
                  <a:cubicBezTo>
                    <a:pt x="21652" y="7389"/>
                    <a:pt x="21085" y="7707"/>
                    <a:pt x="20908" y="8237"/>
                  </a:cubicBezTo>
                  <a:cubicBezTo>
                    <a:pt x="20817" y="8511"/>
                    <a:pt x="20840" y="8830"/>
                    <a:pt x="20988" y="9093"/>
                  </a:cubicBezTo>
                  <a:cubicBezTo>
                    <a:pt x="21228" y="9504"/>
                    <a:pt x="21638" y="9812"/>
                    <a:pt x="22106" y="9926"/>
                  </a:cubicBezTo>
                  <a:cubicBezTo>
                    <a:pt x="22300" y="9983"/>
                    <a:pt x="22494" y="10006"/>
                    <a:pt x="22688" y="10006"/>
                  </a:cubicBezTo>
                  <a:lnTo>
                    <a:pt x="22700" y="10006"/>
                  </a:lnTo>
                  <a:cubicBezTo>
                    <a:pt x="23362" y="10006"/>
                    <a:pt x="23944" y="9686"/>
                    <a:pt x="24115" y="9161"/>
                  </a:cubicBezTo>
                  <a:cubicBezTo>
                    <a:pt x="24206" y="8876"/>
                    <a:pt x="24172" y="8568"/>
                    <a:pt x="24035" y="8305"/>
                  </a:cubicBezTo>
                  <a:cubicBezTo>
                    <a:pt x="23784" y="7895"/>
                    <a:pt x="23384" y="7586"/>
                    <a:pt x="22917" y="7472"/>
                  </a:cubicBezTo>
                  <a:cubicBezTo>
                    <a:pt x="22713" y="7416"/>
                    <a:pt x="22511" y="7389"/>
                    <a:pt x="22317" y="7389"/>
                  </a:cubicBezTo>
                  <a:close/>
                  <a:moveTo>
                    <a:pt x="16320" y="7004"/>
                  </a:moveTo>
                  <a:cubicBezTo>
                    <a:pt x="15957" y="7004"/>
                    <a:pt x="15558" y="7076"/>
                    <a:pt x="15156" y="7221"/>
                  </a:cubicBezTo>
                  <a:cubicBezTo>
                    <a:pt x="13935" y="7666"/>
                    <a:pt x="13148" y="8579"/>
                    <a:pt x="13376" y="9321"/>
                  </a:cubicBezTo>
                  <a:cubicBezTo>
                    <a:pt x="13467" y="9584"/>
                    <a:pt x="13650" y="9800"/>
                    <a:pt x="13901" y="9915"/>
                  </a:cubicBezTo>
                  <a:cubicBezTo>
                    <a:pt x="14186" y="10051"/>
                    <a:pt x="14494" y="10109"/>
                    <a:pt x="14803" y="10109"/>
                  </a:cubicBezTo>
                  <a:lnTo>
                    <a:pt x="14814" y="10097"/>
                  </a:lnTo>
                  <a:cubicBezTo>
                    <a:pt x="15213" y="10097"/>
                    <a:pt x="15601" y="10017"/>
                    <a:pt x="15989" y="9880"/>
                  </a:cubicBezTo>
                  <a:cubicBezTo>
                    <a:pt x="17210" y="9447"/>
                    <a:pt x="17987" y="8522"/>
                    <a:pt x="17758" y="7780"/>
                  </a:cubicBezTo>
                  <a:cubicBezTo>
                    <a:pt x="17678" y="7518"/>
                    <a:pt x="17484" y="7313"/>
                    <a:pt x="17233" y="7198"/>
                  </a:cubicBezTo>
                  <a:cubicBezTo>
                    <a:pt x="16982" y="7070"/>
                    <a:pt x="16668" y="7004"/>
                    <a:pt x="16320" y="7004"/>
                  </a:cubicBezTo>
                  <a:close/>
                  <a:moveTo>
                    <a:pt x="5581" y="9845"/>
                  </a:moveTo>
                  <a:cubicBezTo>
                    <a:pt x="5593" y="9845"/>
                    <a:pt x="5604" y="9845"/>
                    <a:pt x="5616" y="9846"/>
                  </a:cubicBezTo>
                  <a:lnTo>
                    <a:pt x="5627" y="9846"/>
                  </a:lnTo>
                  <a:cubicBezTo>
                    <a:pt x="5833" y="9857"/>
                    <a:pt x="6038" y="9915"/>
                    <a:pt x="6221" y="10029"/>
                  </a:cubicBezTo>
                  <a:cubicBezTo>
                    <a:pt x="6437" y="10154"/>
                    <a:pt x="6597" y="10337"/>
                    <a:pt x="6700" y="10554"/>
                  </a:cubicBezTo>
                  <a:cubicBezTo>
                    <a:pt x="6882" y="10885"/>
                    <a:pt x="6643" y="11284"/>
                    <a:pt x="6278" y="11284"/>
                  </a:cubicBezTo>
                  <a:cubicBezTo>
                    <a:pt x="6257" y="11285"/>
                    <a:pt x="6236" y="11285"/>
                    <a:pt x="6215" y="11285"/>
                  </a:cubicBezTo>
                  <a:cubicBezTo>
                    <a:pt x="5987" y="11285"/>
                    <a:pt x="5770" y="11228"/>
                    <a:pt x="5581" y="11113"/>
                  </a:cubicBezTo>
                  <a:cubicBezTo>
                    <a:pt x="5365" y="10987"/>
                    <a:pt x="5205" y="10805"/>
                    <a:pt x="5102" y="10576"/>
                  </a:cubicBezTo>
                  <a:cubicBezTo>
                    <a:pt x="5022" y="10428"/>
                    <a:pt x="5022" y="10245"/>
                    <a:pt x="5102" y="10086"/>
                  </a:cubicBezTo>
                  <a:cubicBezTo>
                    <a:pt x="5210" y="9935"/>
                    <a:pt x="5389" y="9845"/>
                    <a:pt x="5581" y="9845"/>
                  </a:cubicBezTo>
                  <a:close/>
                  <a:moveTo>
                    <a:pt x="5624" y="9412"/>
                  </a:moveTo>
                  <a:cubicBezTo>
                    <a:pt x="5244" y="9412"/>
                    <a:pt x="4905" y="9565"/>
                    <a:pt x="4726" y="9857"/>
                  </a:cubicBezTo>
                  <a:cubicBezTo>
                    <a:pt x="4566" y="10131"/>
                    <a:pt x="4554" y="10462"/>
                    <a:pt x="4691" y="10748"/>
                  </a:cubicBezTo>
                  <a:cubicBezTo>
                    <a:pt x="4828" y="11056"/>
                    <a:pt x="5056" y="11318"/>
                    <a:pt x="5353" y="11489"/>
                  </a:cubicBezTo>
                  <a:cubicBezTo>
                    <a:pt x="5604" y="11638"/>
                    <a:pt x="5890" y="11729"/>
                    <a:pt x="6186" y="11729"/>
                  </a:cubicBezTo>
                  <a:cubicBezTo>
                    <a:pt x="6232" y="11729"/>
                    <a:pt x="6266" y="11729"/>
                    <a:pt x="6312" y="11718"/>
                  </a:cubicBezTo>
                  <a:cubicBezTo>
                    <a:pt x="6985" y="11706"/>
                    <a:pt x="7419" y="10987"/>
                    <a:pt x="7111" y="10382"/>
                  </a:cubicBezTo>
                  <a:cubicBezTo>
                    <a:pt x="6974" y="10074"/>
                    <a:pt x="6746" y="9823"/>
                    <a:pt x="6460" y="9652"/>
                  </a:cubicBezTo>
                  <a:cubicBezTo>
                    <a:pt x="6189" y="9490"/>
                    <a:pt x="5896" y="9412"/>
                    <a:pt x="5624" y="9412"/>
                  </a:cubicBezTo>
                  <a:close/>
                  <a:moveTo>
                    <a:pt x="17780" y="447"/>
                  </a:moveTo>
                  <a:cubicBezTo>
                    <a:pt x="17819" y="447"/>
                    <a:pt x="17857" y="450"/>
                    <a:pt x="17895" y="454"/>
                  </a:cubicBezTo>
                  <a:cubicBezTo>
                    <a:pt x="20372" y="705"/>
                    <a:pt x="26306" y="8305"/>
                    <a:pt x="26146" y="11010"/>
                  </a:cubicBezTo>
                  <a:cubicBezTo>
                    <a:pt x="26101" y="11740"/>
                    <a:pt x="25918" y="12231"/>
                    <a:pt x="25576" y="12505"/>
                  </a:cubicBezTo>
                  <a:cubicBezTo>
                    <a:pt x="25284" y="12734"/>
                    <a:pt x="24874" y="12818"/>
                    <a:pt x="24370" y="12818"/>
                  </a:cubicBezTo>
                  <a:cubicBezTo>
                    <a:pt x="23769" y="12818"/>
                    <a:pt x="23034" y="12699"/>
                    <a:pt x="22209" y="12562"/>
                  </a:cubicBezTo>
                  <a:cubicBezTo>
                    <a:pt x="21125" y="12391"/>
                    <a:pt x="19904" y="12186"/>
                    <a:pt x="18580" y="12186"/>
                  </a:cubicBezTo>
                  <a:cubicBezTo>
                    <a:pt x="17245" y="12186"/>
                    <a:pt x="16001" y="12391"/>
                    <a:pt x="14894" y="12562"/>
                  </a:cubicBezTo>
                  <a:cubicBezTo>
                    <a:pt x="14050" y="12699"/>
                    <a:pt x="13300" y="12818"/>
                    <a:pt x="12702" y="12818"/>
                  </a:cubicBezTo>
                  <a:cubicBezTo>
                    <a:pt x="12200" y="12818"/>
                    <a:pt x="11805" y="12734"/>
                    <a:pt x="11550" y="12505"/>
                  </a:cubicBezTo>
                  <a:cubicBezTo>
                    <a:pt x="11253" y="12231"/>
                    <a:pt x="11128" y="11752"/>
                    <a:pt x="11173" y="11044"/>
                  </a:cubicBezTo>
                  <a:cubicBezTo>
                    <a:pt x="11276" y="9435"/>
                    <a:pt x="12497" y="8157"/>
                    <a:pt x="13775" y="6799"/>
                  </a:cubicBezTo>
                  <a:cubicBezTo>
                    <a:pt x="15179" y="5304"/>
                    <a:pt x="16777" y="3626"/>
                    <a:pt x="17119" y="1241"/>
                  </a:cubicBezTo>
                  <a:lnTo>
                    <a:pt x="17119" y="1241"/>
                  </a:lnTo>
                  <a:lnTo>
                    <a:pt x="17108" y="1253"/>
                  </a:lnTo>
                  <a:cubicBezTo>
                    <a:pt x="17208" y="582"/>
                    <a:pt x="17501" y="447"/>
                    <a:pt x="17780" y="447"/>
                  </a:cubicBezTo>
                  <a:close/>
                  <a:moveTo>
                    <a:pt x="8343" y="12676"/>
                  </a:moveTo>
                  <a:cubicBezTo>
                    <a:pt x="8788" y="12699"/>
                    <a:pt x="9165" y="12962"/>
                    <a:pt x="9142" y="13247"/>
                  </a:cubicBezTo>
                  <a:cubicBezTo>
                    <a:pt x="9131" y="13519"/>
                    <a:pt x="8767" y="13739"/>
                    <a:pt x="8348" y="13739"/>
                  </a:cubicBezTo>
                  <a:cubicBezTo>
                    <a:pt x="8327" y="13739"/>
                    <a:pt x="8307" y="13739"/>
                    <a:pt x="8286" y="13738"/>
                  </a:cubicBezTo>
                  <a:cubicBezTo>
                    <a:pt x="7841" y="13703"/>
                    <a:pt x="7476" y="13429"/>
                    <a:pt x="7487" y="13167"/>
                  </a:cubicBezTo>
                  <a:cubicBezTo>
                    <a:pt x="7499" y="12893"/>
                    <a:pt x="7864" y="12676"/>
                    <a:pt x="8275" y="12676"/>
                  </a:cubicBezTo>
                  <a:close/>
                  <a:moveTo>
                    <a:pt x="8256" y="12239"/>
                  </a:moveTo>
                  <a:cubicBezTo>
                    <a:pt x="7599" y="12239"/>
                    <a:pt x="7075" y="12625"/>
                    <a:pt x="7054" y="13144"/>
                  </a:cubicBezTo>
                  <a:cubicBezTo>
                    <a:pt x="7019" y="13681"/>
                    <a:pt x="7556" y="14137"/>
                    <a:pt x="8263" y="14171"/>
                  </a:cubicBezTo>
                  <a:lnTo>
                    <a:pt x="8366" y="14171"/>
                  </a:lnTo>
                  <a:cubicBezTo>
                    <a:pt x="9028" y="14171"/>
                    <a:pt x="9553" y="13783"/>
                    <a:pt x="9587" y="13281"/>
                  </a:cubicBezTo>
                  <a:cubicBezTo>
                    <a:pt x="9610" y="12733"/>
                    <a:pt x="9074" y="12277"/>
                    <a:pt x="8366" y="12243"/>
                  </a:cubicBezTo>
                  <a:cubicBezTo>
                    <a:pt x="8329" y="12240"/>
                    <a:pt x="8293" y="12239"/>
                    <a:pt x="8256" y="12239"/>
                  </a:cubicBezTo>
                  <a:close/>
                  <a:moveTo>
                    <a:pt x="4140" y="13311"/>
                  </a:moveTo>
                  <a:cubicBezTo>
                    <a:pt x="4286" y="13311"/>
                    <a:pt x="4420" y="13378"/>
                    <a:pt x="4520" y="13498"/>
                  </a:cubicBezTo>
                  <a:cubicBezTo>
                    <a:pt x="4680" y="13738"/>
                    <a:pt x="4429" y="14297"/>
                    <a:pt x="3813" y="14696"/>
                  </a:cubicBezTo>
                  <a:cubicBezTo>
                    <a:pt x="3474" y="14915"/>
                    <a:pt x="3136" y="15011"/>
                    <a:pt x="2873" y="15011"/>
                  </a:cubicBezTo>
                  <a:cubicBezTo>
                    <a:pt x="2657" y="15011"/>
                    <a:pt x="2492" y="14946"/>
                    <a:pt x="2420" y="14833"/>
                  </a:cubicBezTo>
                  <a:cubicBezTo>
                    <a:pt x="2261" y="14582"/>
                    <a:pt x="2512" y="14034"/>
                    <a:pt x="3139" y="13635"/>
                  </a:cubicBezTo>
                  <a:cubicBezTo>
                    <a:pt x="3402" y="13452"/>
                    <a:pt x="3710" y="13350"/>
                    <a:pt x="4018" y="13315"/>
                  </a:cubicBezTo>
                  <a:lnTo>
                    <a:pt x="4075" y="13315"/>
                  </a:lnTo>
                  <a:cubicBezTo>
                    <a:pt x="4097" y="13312"/>
                    <a:pt x="4118" y="13311"/>
                    <a:pt x="4140" y="13311"/>
                  </a:cubicBezTo>
                  <a:close/>
                  <a:moveTo>
                    <a:pt x="18557" y="13007"/>
                  </a:moveTo>
                  <a:cubicBezTo>
                    <a:pt x="19493" y="13019"/>
                    <a:pt x="20429" y="13098"/>
                    <a:pt x="21353" y="13258"/>
                  </a:cubicBezTo>
                  <a:cubicBezTo>
                    <a:pt x="21787" y="13783"/>
                    <a:pt x="22026" y="14399"/>
                    <a:pt x="21992" y="14890"/>
                  </a:cubicBezTo>
                  <a:cubicBezTo>
                    <a:pt x="21981" y="15016"/>
                    <a:pt x="21958" y="15164"/>
                    <a:pt x="21889" y="15210"/>
                  </a:cubicBezTo>
                  <a:cubicBezTo>
                    <a:pt x="21859" y="15228"/>
                    <a:pt x="21816" y="15237"/>
                    <a:pt x="21762" y="15237"/>
                  </a:cubicBezTo>
                  <a:cubicBezTo>
                    <a:pt x="21555" y="15237"/>
                    <a:pt x="21194" y="15113"/>
                    <a:pt x="20840" y="15004"/>
                  </a:cubicBezTo>
                  <a:cubicBezTo>
                    <a:pt x="20223" y="14787"/>
                    <a:pt x="19447" y="14525"/>
                    <a:pt x="18580" y="14525"/>
                  </a:cubicBezTo>
                  <a:cubicBezTo>
                    <a:pt x="17701" y="14525"/>
                    <a:pt x="16902" y="14787"/>
                    <a:pt x="16252" y="15004"/>
                  </a:cubicBezTo>
                  <a:cubicBezTo>
                    <a:pt x="15902" y="15112"/>
                    <a:pt x="15523" y="15241"/>
                    <a:pt x="15317" y="15241"/>
                  </a:cubicBezTo>
                  <a:cubicBezTo>
                    <a:pt x="15261" y="15241"/>
                    <a:pt x="15217" y="15232"/>
                    <a:pt x="15191" y="15210"/>
                  </a:cubicBezTo>
                  <a:cubicBezTo>
                    <a:pt x="15168" y="15198"/>
                    <a:pt x="15122" y="15153"/>
                    <a:pt x="15133" y="14924"/>
                  </a:cubicBezTo>
                  <a:cubicBezTo>
                    <a:pt x="15168" y="14399"/>
                    <a:pt x="15510" y="13760"/>
                    <a:pt x="16046" y="13213"/>
                  </a:cubicBezTo>
                  <a:cubicBezTo>
                    <a:pt x="16868" y="13087"/>
                    <a:pt x="17713" y="13019"/>
                    <a:pt x="18557" y="13007"/>
                  </a:cubicBezTo>
                  <a:close/>
                  <a:moveTo>
                    <a:pt x="4091" y="12879"/>
                  </a:moveTo>
                  <a:cubicBezTo>
                    <a:pt x="4064" y="12879"/>
                    <a:pt x="4035" y="12880"/>
                    <a:pt x="4007" y="12882"/>
                  </a:cubicBezTo>
                  <a:cubicBezTo>
                    <a:pt x="3607" y="12904"/>
                    <a:pt x="3219" y="13041"/>
                    <a:pt x="2888" y="13258"/>
                  </a:cubicBezTo>
                  <a:cubicBezTo>
                    <a:pt x="2089" y="13772"/>
                    <a:pt x="1713" y="14571"/>
                    <a:pt x="2044" y="15073"/>
                  </a:cubicBezTo>
                  <a:cubicBezTo>
                    <a:pt x="2203" y="15324"/>
                    <a:pt x="2500" y="15449"/>
                    <a:pt x="2854" y="15449"/>
                  </a:cubicBezTo>
                  <a:cubicBezTo>
                    <a:pt x="3276" y="15438"/>
                    <a:pt x="3687" y="15301"/>
                    <a:pt x="4041" y="15073"/>
                  </a:cubicBezTo>
                  <a:cubicBezTo>
                    <a:pt x="4840" y="14559"/>
                    <a:pt x="5205" y="13760"/>
                    <a:pt x="4885" y="13258"/>
                  </a:cubicBezTo>
                  <a:cubicBezTo>
                    <a:pt x="4726" y="13015"/>
                    <a:pt x="4450" y="12879"/>
                    <a:pt x="4091" y="12879"/>
                  </a:cubicBezTo>
                  <a:close/>
                  <a:moveTo>
                    <a:pt x="5313" y="8571"/>
                  </a:moveTo>
                  <a:cubicBezTo>
                    <a:pt x="5477" y="8571"/>
                    <a:pt x="5651" y="8593"/>
                    <a:pt x="5833" y="8636"/>
                  </a:cubicBezTo>
                  <a:cubicBezTo>
                    <a:pt x="8046" y="9138"/>
                    <a:pt x="10865" y="12551"/>
                    <a:pt x="11242" y="14251"/>
                  </a:cubicBezTo>
                  <a:cubicBezTo>
                    <a:pt x="11345" y="14742"/>
                    <a:pt x="11322" y="15073"/>
                    <a:pt x="11151" y="15301"/>
                  </a:cubicBezTo>
                  <a:cubicBezTo>
                    <a:pt x="10831" y="15723"/>
                    <a:pt x="9964" y="15769"/>
                    <a:pt x="8868" y="15837"/>
                  </a:cubicBezTo>
                  <a:cubicBezTo>
                    <a:pt x="7989" y="15860"/>
                    <a:pt x="7122" y="15963"/>
                    <a:pt x="6266" y="16134"/>
                  </a:cubicBezTo>
                  <a:cubicBezTo>
                    <a:pt x="5410" y="16340"/>
                    <a:pt x="4577" y="16613"/>
                    <a:pt x="3767" y="16956"/>
                  </a:cubicBezTo>
                  <a:cubicBezTo>
                    <a:pt x="3000" y="17266"/>
                    <a:pt x="2351" y="17524"/>
                    <a:pt x="1877" y="17524"/>
                  </a:cubicBezTo>
                  <a:cubicBezTo>
                    <a:pt x="1723" y="17524"/>
                    <a:pt x="1588" y="17497"/>
                    <a:pt x="1473" y="17435"/>
                  </a:cubicBezTo>
                  <a:cubicBezTo>
                    <a:pt x="1233" y="17298"/>
                    <a:pt x="1062" y="17001"/>
                    <a:pt x="960" y="16522"/>
                  </a:cubicBezTo>
                  <a:cubicBezTo>
                    <a:pt x="435" y="14183"/>
                    <a:pt x="2112" y="11626"/>
                    <a:pt x="4007" y="9218"/>
                  </a:cubicBezTo>
                  <a:cubicBezTo>
                    <a:pt x="4346" y="8792"/>
                    <a:pt x="4785" y="8571"/>
                    <a:pt x="5313" y="8571"/>
                  </a:cubicBezTo>
                  <a:close/>
                  <a:moveTo>
                    <a:pt x="8389" y="16568"/>
                  </a:moveTo>
                  <a:cubicBezTo>
                    <a:pt x="8765" y="16864"/>
                    <a:pt x="9039" y="17218"/>
                    <a:pt x="9119" y="17549"/>
                  </a:cubicBezTo>
                  <a:cubicBezTo>
                    <a:pt x="9142" y="17686"/>
                    <a:pt x="9119" y="17720"/>
                    <a:pt x="9119" y="17720"/>
                  </a:cubicBezTo>
                  <a:cubicBezTo>
                    <a:pt x="9097" y="17747"/>
                    <a:pt x="9024" y="17757"/>
                    <a:pt x="8927" y="17757"/>
                  </a:cubicBezTo>
                  <a:cubicBezTo>
                    <a:pt x="8777" y="17757"/>
                    <a:pt x="8571" y="17734"/>
                    <a:pt x="8412" y="17720"/>
                  </a:cubicBezTo>
                  <a:cubicBezTo>
                    <a:pt x="8151" y="17670"/>
                    <a:pt x="7889" y="17646"/>
                    <a:pt x="7628" y="17646"/>
                  </a:cubicBezTo>
                  <a:cubicBezTo>
                    <a:pt x="6757" y="17646"/>
                    <a:pt x="5902" y="17919"/>
                    <a:pt x="5182" y="18428"/>
                  </a:cubicBezTo>
                  <a:cubicBezTo>
                    <a:pt x="4971" y="18555"/>
                    <a:pt x="4672" y="18740"/>
                    <a:pt x="4556" y="18740"/>
                  </a:cubicBezTo>
                  <a:cubicBezTo>
                    <a:pt x="4547" y="18740"/>
                    <a:pt x="4538" y="18739"/>
                    <a:pt x="4532" y="18736"/>
                  </a:cubicBezTo>
                  <a:cubicBezTo>
                    <a:pt x="4532" y="18736"/>
                    <a:pt x="4497" y="18713"/>
                    <a:pt x="4474" y="18588"/>
                  </a:cubicBezTo>
                  <a:cubicBezTo>
                    <a:pt x="4395" y="18234"/>
                    <a:pt x="4497" y="17777"/>
                    <a:pt x="4748" y="17344"/>
                  </a:cubicBezTo>
                  <a:cubicBezTo>
                    <a:pt x="5285" y="17127"/>
                    <a:pt x="5844" y="16956"/>
                    <a:pt x="6415" y="16830"/>
                  </a:cubicBezTo>
                  <a:cubicBezTo>
                    <a:pt x="7065" y="16693"/>
                    <a:pt x="7727" y="16602"/>
                    <a:pt x="8389" y="16568"/>
                  </a:cubicBezTo>
                  <a:close/>
                  <a:moveTo>
                    <a:pt x="18546" y="15392"/>
                  </a:moveTo>
                  <a:cubicBezTo>
                    <a:pt x="19128" y="15404"/>
                    <a:pt x="19710" y="15506"/>
                    <a:pt x="20258" y="15700"/>
                  </a:cubicBezTo>
                  <a:cubicBezTo>
                    <a:pt x="20497" y="16956"/>
                    <a:pt x="20566" y="18234"/>
                    <a:pt x="20474" y="19512"/>
                  </a:cubicBezTo>
                  <a:cubicBezTo>
                    <a:pt x="20295" y="22491"/>
                    <a:pt x="19602" y="22722"/>
                    <a:pt x="18555" y="22722"/>
                  </a:cubicBezTo>
                  <a:cubicBezTo>
                    <a:pt x="18467" y="22722"/>
                    <a:pt x="18376" y="22721"/>
                    <a:pt x="18283" y="22719"/>
                  </a:cubicBezTo>
                  <a:lnTo>
                    <a:pt x="17861" y="22719"/>
                  </a:lnTo>
                  <a:cubicBezTo>
                    <a:pt x="17768" y="22721"/>
                    <a:pt x="17679" y="22722"/>
                    <a:pt x="17593" y="22722"/>
                  </a:cubicBezTo>
                  <a:cubicBezTo>
                    <a:pt x="17138" y="22722"/>
                    <a:pt x="16773" y="22680"/>
                    <a:pt x="16514" y="22411"/>
                  </a:cubicBezTo>
                  <a:cubicBezTo>
                    <a:pt x="16126" y="22011"/>
                    <a:pt x="15989" y="21064"/>
                    <a:pt x="16092" y="19535"/>
                  </a:cubicBezTo>
                  <a:cubicBezTo>
                    <a:pt x="16161" y="18234"/>
                    <a:pt x="16389" y="16944"/>
                    <a:pt x="16777" y="15700"/>
                  </a:cubicBezTo>
                  <a:lnTo>
                    <a:pt x="16777" y="15712"/>
                  </a:lnTo>
                  <a:cubicBezTo>
                    <a:pt x="17347" y="15518"/>
                    <a:pt x="17941" y="15404"/>
                    <a:pt x="18546" y="15392"/>
                  </a:cubicBezTo>
                  <a:close/>
                  <a:moveTo>
                    <a:pt x="17789" y="0"/>
                  </a:moveTo>
                  <a:cubicBezTo>
                    <a:pt x="17377" y="0"/>
                    <a:pt x="16815" y="195"/>
                    <a:pt x="16674" y="1184"/>
                  </a:cubicBezTo>
                  <a:cubicBezTo>
                    <a:pt x="16355" y="3421"/>
                    <a:pt x="14882" y="4984"/>
                    <a:pt x="13456" y="6491"/>
                  </a:cubicBezTo>
                  <a:cubicBezTo>
                    <a:pt x="12109" y="7906"/>
                    <a:pt x="10842" y="9253"/>
                    <a:pt x="10740" y="11010"/>
                  </a:cubicBezTo>
                  <a:cubicBezTo>
                    <a:pt x="10683" y="11866"/>
                    <a:pt x="10854" y="12471"/>
                    <a:pt x="11253" y="12825"/>
                  </a:cubicBezTo>
                  <a:cubicBezTo>
                    <a:pt x="11606" y="13149"/>
                    <a:pt x="12105" y="13263"/>
                    <a:pt x="12719" y="13263"/>
                  </a:cubicBezTo>
                  <a:cubicBezTo>
                    <a:pt x="13357" y="13263"/>
                    <a:pt x="14119" y="13141"/>
                    <a:pt x="14974" y="13007"/>
                  </a:cubicBezTo>
                  <a:lnTo>
                    <a:pt x="15750" y="12882"/>
                  </a:lnTo>
                  <a:lnTo>
                    <a:pt x="15750" y="12882"/>
                  </a:lnTo>
                  <a:cubicBezTo>
                    <a:pt x="15133" y="13509"/>
                    <a:pt x="14734" y="14263"/>
                    <a:pt x="14700" y="14902"/>
                  </a:cubicBezTo>
                  <a:cubicBezTo>
                    <a:pt x="14677" y="15221"/>
                    <a:pt x="14745" y="15438"/>
                    <a:pt x="14917" y="15575"/>
                  </a:cubicBezTo>
                  <a:cubicBezTo>
                    <a:pt x="15023" y="15654"/>
                    <a:pt x="15151" y="15686"/>
                    <a:pt x="15301" y="15686"/>
                  </a:cubicBezTo>
                  <a:cubicBezTo>
                    <a:pt x="15585" y="15686"/>
                    <a:pt x="15948" y="15569"/>
                    <a:pt x="16389" y="15427"/>
                  </a:cubicBezTo>
                  <a:lnTo>
                    <a:pt x="16412" y="15415"/>
                  </a:lnTo>
                  <a:lnTo>
                    <a:pt x="16412" y="15415"/>
                  </a:lnTo>
                  <a:cubicBezTo>
                    <a:pt x="16412" y="15427"/>
                    <a:pt x="16400" y="15438"/>
                    <a:pt x="16400" y="15461"/>
                  </a:cubicBezTo>
                  <a:cubicBezTo>
                    <a:pt x="15967" y="16762"/>
                    <a:pt x="15715" y="18131"/>
                    <a:pt x="15647" y="19512"/>
                  </a:cubicBezTo>
                  <a:cubicBezTo>
                    <a:pt x="15533" y="21224"/>
                    <a:pt x="15704" y="22205"/>
                    <a:pt x="16195" y="22719"/>
                  </a:cubicBezTo>
                  <a:cubicBezTo>
                    <a:pt x="16583" y="23130"/>
                    <a:pt x="17096" y="23164"/>
                    <a:pt x="17656" y="23164"/>
                  </a:cubicBezTo>
                  <a:lnTo>
                    <a:pt x="18283" y="23164"/>
                  </a:lnTo>
                  <a:cubicBezTo>
                    <a:pt x="18337" y="23165"/>
                    <a:pt x="18391" y="23165"/>
                    <a:pt x="18443" y="23165"/>
                  </a:cubicBezTo>
                  <a:cubicBezTo>
                    <a:pt x="19844" y="23165"/>
                    <a:pt x="20710" y="22824"/>
                    <a:pt x="20919" y="19535"/>
                  </a:cubicBezTo>
                  <a:cubicBezTo>
                    <a:pt x="21011" y="18177"/>
                    <a:pt x="20931" y="16819"/>
                    <a:pt x="20668" y="15484"/>
                  </a:cubicBezTo>
                  <a:cubicBezTo>
                    <a:pt x="20657" y="15449"/>
                    <a:pt x="20646" y="15427"/>
                    <a:pt x="20634" y="15404"/>
                  </a:cubicBezTo>
                  <a:lnTo>
                    <a:pt x="20634" y="15404"/>
                  </a:lnTo>
                  <a:lnTo>
                    <a:pt x="20703" y="15427"/>
                  </a:lnTo>
                  <a:cubicBezTo>
                    <a:pt x="21127" y="15571"/>
                    <a:pt x="21476" y="15689"/>
                    <a:pt x="21760" y="15689"/>
                  </a:cubicBezTo>
                  <a:cubicBezTo>
                    <a:pt x="21903" y="15689"/>
                    <a:pt x="22029" y="15659"/>
                    <a:pt x="22141" y="15586"/>
                  </a:cubicBezTo>
                  <a:cubicBezTo>
                    <a:pt x="22323" y="15461"/>
                    <a:pt x="22414" y="15244"/>
                    <a:pt x="22437" y="14936"/>
                  </a:cubicBezTo>
                  <a:cubicBezTo>
                    <a:pt x="22472" y="14285"/>
                    <a:pt x="22186" y="13555"/>
                    <a:pt x="21650" y="12927"/>
                  </a:cubicBezTo>
                  <a:lnTo>
                    <a:pt x="21650" y="12927"/>
                  </a:lnTo>
                  <a:lnTo>
                    <a:pt x="22141" y="12996"/>
                  </a:lnTo>
                  <a:cubicBezTo>
                    <a:pt x="22982" y="13137"/>
                    <a:pt x="23732" y="13260"/>
                    <a:pt x="24370" y="13260"/>
                  </a:cubicBezTo>
                  <a:cubicBezTo>
                    <a:pt x="24969" y="13260"/>
                    <a:pt x="25468" y="13151"/>
                    <a:pt x="25850" y="12847"/>
                  </a:cubicBezTo>
                  <a:cubicBezTo>
                    <a:pt x="26295" y="12494"/>
                    <a:pt x="26534" y="11900"/>
                    <a:pt x="26591" y="11044"/>
                  </a:cubicBezTo>
                  <a:cubicBezTo>
                    <a:pt x="26774" y="8123"/>
                    <a:pt x="20623" y="283"/>
                    <a:pt x="17941" y="9"/>
                  </a:cubicBezTo>
                  <a:cubicBezTo>
                    <a:pt x="17894" y="4"/>
                    <a:pt x="17843" y="0"/>
                    <a:pt x="17789" y="0"/>
                  </a:cubicBezTo>
                  <a:close/>
                  <a:moveTo>
                    <a:pt x="7617" y="18383"/>
                  </a:moveTo>
                  <a:cubicBezTo>
                    <a:pt x="7775" y="18383"/>
                    <a:pt x="7934" y="18394"/>
                    <a:pt x="8092" y="18417"/>
                  </a:cubicBezTo>
                  <a:cubicBezTo>
                    <a:pt x="8492" y="19215"/>
                    <a:pt x="8788" y="20071"/>
                    <a:pt x="8971" y="20950"/>
                  </a:cubicBezTo>
                  <a:cubicBezTo>
                    <a:pt x="9222" y="22125"/>
                    <a:pt x="9222" y="22844"/>
                    <a:pt x="8971" y="23164"/>
                  </a:cubicBezTo>
                  <a:cubicBezTo>
                    <a:pt x="8788" y="23392"/>
                    <a:pt x="8480" y="23438"/>
                    <a:pt x="8035" y="23438"/>
                  </a:cubicBezTo>
                  <a:cubicBezTo>
                    <a:pt x="7396" y="23438"/>
                    <a:pt x="6597" y="23221"/>
                    <a:pt x="6038" y="21578"/>
                  </a:cubicBezTo>
                  <a:cubicBezTo>
                    <a:pt x="5718" y="20653"/>
                    <a:pt x="5730" y="19729"/>
                    <a:pt x="5764" y="18919"/>
                  </a:cubicBezTo>
                  <a:lnTo>
                    <a:pt x="5775" y="18919"/>
                  </a:lnTo>
                  <a:cubicBezTo>
                    <a:pt x="6327" y="18570"/>
                    <a:pt x="6966" y="18383"/>
                    <a:pt x="7617" y="18383"/>
                  </a:cubicBezTo>
                  <a:close/>
                  <a:moveTo>
                    <a:pt x="5306" y="8129"/>
                  </a:moveTo>
                  <a:cubicBezTo>
                    <a:pt x="4640" y="8129"/>
                    <a:pt x="4075" y="8408"/>
                    <a:pt x="3653" y="8944"/>
                  </a:cubicBezTo>
                  <a:cubicBezTo>
                    <a:pt x="1393" y="11832"/>
                    <a:pt x="1" y="14240"/>
                    <a:pt x="526" y="16613"/>
                  </a:cubicBezTo>
                  <a:cubicBezTo>
                    <a:pt x="663" y="17230"/>
                    <a:pt x="902" y="17629"/>
                    <a:pt x="1268" y="17823"/>
                  </a:cubicBezTo>
                  <a:cubicBezTo>
                    <a:pt x="1450" y="17919"/>
                    <a:pt x="1651" y="17960"/>
                    <a:pt x="1870" y="17960"/>
                  </a:cubicBezTo>
                  <a:cubicBezTo>
                    <a:pt x="2434" y="17960"/>
                    <a:pt x="3121" y="17687"/>
                    <a:pt x="3927" y="17367"/>
                  </a:cubicBezTo>
                  <a:lnTo>
                    <a:pt x="4303" y="17230"/>
                  </a:lnTo>
                  <a:lnTo>
                    <a:pt x="4303" y="17230"/>
                  </a:lnTo>
                  <a:cubicBezTo>
                    <a:pt x="4041" y="17732"/>
                    <a:pt x="3950" y="18257"/>
                    <a:pt x="4041" y="18679"/>
                  </a:cubicBezTo>
                  <a:cubicBezTo>
                    <a:pt x="4064" y="18884"/>
                    <a:pt x="4178" y="19056"/>
                    <a:pt x="4360" y="19147"/>
                  </a:cubicBezTo>
                  <a:cubicBezTo>
                    <a:pt x="4422" y="19173"/>
                    <a:pt x="4486" y="19185"/>
                    <a:pt x="4551" y="19185"/>
                  </a:cubicBezTo>
                  <a:cubicBezTo>
                    <a:pt x="4774" y="19185"/>
                    <a:pt x="5021" y="19047"/>
                    <a:pt x="5330" y="18862"/>
                  </a:cubicBezTo>
                  <a:lnTo>
                    <a:pt x="5330" y="18862"/>
                  </a:lnTo>
                  <a:cubicBezTo>
                    <a:pt x="5285" y="19718"/>
                    <a:pt x="5273" y="20722"/>
                    <a:pt x="5616" y="21715"/>
                  </a:cubicBezTo>
                  <a:cubicBezTo>
                    <a:pt x="6118" y="23187"/>
                    <a:pt x="6882" y="23872"/>
                    <a:pt x="8024" y="23872"/>
                  </a:cubicBezTo>
                  <a:cubicBezTo>
                    <a:pt x="8480" y="23872"/>
                    <a:pt x="8994" y="23837"/>
                    <a:pt x="9302" y="23449"/>
                  </a:cubicBezTo>
                  <a:cubicBezTo>
                    <a:pt x="9667" y="23004"/>
                    <a:pt x="9690" y="22205"/>
                    <a:pt x="9393" y="20859"/>
                  </a:cubicBezTo>
                  <a:cubicBezTo>
                    <a:pt x="9199" y="19923"/>
                    <a:pt x="8880" y="19021"/>
                    <a:pt x="8457" y="18177"/>
                  </a:cubicBezTo>
                  <a:lnTo>
                    <a:pt x="8457" y="18177"/>
                  </a:lnTo>
                  <a:cubicBezTo>
                    <a:pt x="8621" y="18193"/>
                    <a:pt x="8770" y="18207"/>
                    <a:pt x="8902" y="18207"/>
                  </a:cubicBezTo>
                  <a:cubicBezTo>
                    <a:pt x="9140" y="18207"/>
                    <a:pt x="9326" y="18164"/>
                    <a:pt x="9450" y="18017"/>
                  </a:cubicBezTo>
                  <a:cubicBezTo>
                    <a:pt x="9576" y="17869"/>
                    <a:pt x="9610" y="17652"/>
                    <a:pt x="9541" y="17469"/>
                  </a:cubicBezTo>
                  <a:cubicBezTo>
                    <a:pt x="9416" y="16990"/>
                    <a:pt x="9119" y="16579"/>
                    <a:pt x="8731" y="16294"/>
                  </a:cubicBezTo>
                  <a:lnTo>
                    <a:pt x="8891" y="16282"/>
                  </a:lnTo>
                  <a:cubicBezTo>
                    <a:pt x="10101" y="16203"/>
                    <a:pt x="11059" y="16157"/>
                    <a:pt x="11504" y="15564"/>
                  </a:cubicBezTo>
                  <a:cubicBezTo>
                    <a:pt x="11755" y="15233"/>
                    <a:pt x="11801" y="14776"/>
                    <a:pt x="11664" y="14160"/>
                  </a:cubicBezTo>
                  <a:cubicBezTo>
                    <a:pt x="11265" y="12311"/>
                    <a:pt x="8332" y="8750"/>
                    <a:pt x="5924" y="8203"/>
                  </a:cubicBezTo>
                  <a:cubicBezTo>
                    <a:pt x="5710" y="8153"/>
                    <a:pt x="5504" y="8129"/>
                    <a:pt x="5306" y="81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" name="Google Shape;806;p31"/>
          <p:cNvSpPr/>
          <p:nvPr/>
        </p:nvSpPr>
        <p:spPr>
          <a:xfrm>
            <a:off x="1447900" y="1637275"/>
            <a:ext cx="140228" cy="87707"/>
          </a:xfrm>
          <a:custGeom>
            <a:avLst/>
            <a:gdLst/>
            <a:ahLst/>
            <a:cxnLst/>
            <a:rect l="l" t="t" r="r" b="b"/>
            <a:pathLst>
              <a:path w="8789" h="5498" extrusionOk="0">
                <a:moveTo>
                  <a:pt x="1" y="1"/>
                </a:moveTo>
                <a:cubicBezTo>
                  <a:pt x="35" y="217"/>
                  <a:pt x="92" y="423"/>
                  <a:pt x="183" y="628"/>
                </a:cubicBezTo>
                <a:lnTo>
                  <a:pt x="2260" y="5273"/>
                </a:lnTo>
                <a:cubicBezTo>
                  <a:pt x="2328" y="5417"/>
                  <a:pt x="2470" y="5498"/>
                  <a:pt x="2614" y="5498"/>
                </a:cubicBezTo>
                <a:cubicBezTo>
                  <a:pt x="2664" y="5498"/>
                  <a:pt x="2715" y="5488"/>
                  <a:pt x="2762" y="5467"/>
                </a:cubicBezTo>
                <a:lnTo>
                  <a:pt x="8514" y="2876"/>
                </a:lnTo>
                <a:cubicBezTo>
                  <a:pt x="8708" y="2797"/>
                  <a:pt x="8788" y="2568"/>
                  <a:pt x="8708" y="2386"/>
                </a:cubicBezTo>
                <a:lnTo>
                  <a:pt x="7635" y="1"/>
                </a:lnTo>
                <a:lnTo>
                  <a:pt x="6814" y="1"/>
                </a:lnTo>
                <a:lnTo>
                  <a:pt x="7864" y="2352"/>
                </a:lnTo>
                <a:lnTo>
                  <a:pt x="2797" y="4623"/>
                </a:lnTo>
                <a:lnTo>
                  <a:pt x="868" y="309"/>
                </a:lnTo>
                <a:cubicBezTo>
                  <a:pt x="822" y="217"/>
                  <a:pt x="788" y="103"/>
                  <a:pt x="7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7" name="Google Shape;807;p31"/>
          <p:cNvGrpSpPr/>
          <p:nvPr/>
        </p:nvGrpSpPr>
        <p:grpSpPr>
          <a:xfrm>
            <a:off x="721050" y="3644225"/>
            <a:ext cx="978300" cy="864300"/>
            <a:chOff x="721050" y="3644225"/>
            <a:chExt cx="978300" cy="864300"/>
          </a:xfrm>
        </p:grpSpPr>
        <p:sp>
          <p:nvSpPr>
            <p:cNvPr id="808" name="Google Shape;808;p31"/>
            <p:cNvSpPr/>
            <p:nvPr/>
          </p:nvSpPr>
          <p:spPr>
            <a:xfrm>
              <a:off x="721050" y="3644225"/>
              <a:ext cx="978300" cy="864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9" name="Google Shape;809;p31"/>
            <p:cNvGrpSpPr/>
            <p:nvPr/>
          </p:nvGrpSpPr>
          <p:grpSpPr>
            <a:xfrm>
              <a:off x="814427" y="3708511"/>
              <a:ext cx="791583" cy="735454"/>
              <a:chOff x="-781225" y="3814975"/>
              <a:chExt cx="592325" cy="550325"/>
            </a:xfrm>
          </p:grpSpPr>
          <p:sp>
            <p:nvSpPr>
              <p:cNvPr id="810" name="Google Shape;810;p31"/>
              <p:cNvSpPr/>
              <p:nvPr/>
            </p:nvSpPr>
            <p:spPr>
              <a:xfrm>
                <a:off x="-762975" y="3843350"/>
                <a:ext cx="58800" cy="1227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4908" extrusionOk="0">
                    <a:moveTo>
                      <a:pt x="765" y="1"/>
                    </a:moveTo>
                    <a:lnTo>
                      <a:pt x="765" y="1"/>
                    </a:lnTo>
                    <a:cubicBezTo>
                      <a:pt x="1" y="1644"/>
                      <a:pt x="549" y="2511"/>
                      <a:pt x="1028" y="3287"/>
                    </a:cubicBezTo>
                    <a:cubicBezTo>
                      <a:pt x="1359" y="3789"/>
                      <a:pt x="1667" y="4280"/>
                      <a:pt x="1576" y="4908"/>
                    </a:cubicBezTo>
                    <a:cubicBezTo>
                      <a:pt x="2352" y="3607"/>
                      <a:pt x="1872" y="2740"/>
                      <a:pt x="1370" y="1838"/>
                    </a:cubicBezTo>
                    <a:cubicBezTo>
                      <a:pt x="1062" y="1267"/>
                      <a:pt x="731" y="685"/>
                      <a:pt x="7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31"/>
              <p:cNvSpPr/>
              <p:nvPr/>
            </p:nvSpPr>
            <p:spPr>
              <a:xfrm>
                <a:off x="-546250" y="3933375"/>
                <a:ext cx="45500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820" h="1433" extrusionOk="0">
                    <a:moveTo>
                      <a:pt x="1019" y="1"/>
                    </a:moveTo>
                    <a:cubicBezTo>
                      <a:pt x="912" y="1"/>
                      <a:pt x="804" y="25"/>
                      <a:pt x="701" y="74"/>
                    </a:cubicBezTo>
                    <a:lnTo>
                      <a:pt x="621" y="109"/>
                    </a:lnTo>
                    <a:cubicBezTo>
                      <a:pt x="1" y="481"/>
                      <a:pt x="272" y="1433"/>
                      <a:pt x="995" y="1433"/>
                    </a:cubicBezTo>
                    <a:cubicBezTo>
                      <a:pt x="1004" y="1433"/>
                      <a:pt x="1012" y="1433"/>
                      <a:pt x="1021" y="1432"/>
                    </a:cubicBezTo>
                    <a:cubicBezTo>
                      <a:pt x="1066" y="1432"/>
                      <a:pt x="1123" y="1432"/>
                      <a:pt x="1181" y="1421"/>
                    </a:cubicBezTo>
                    <a:lnTo>
                      <a:pt x="1317" y="1341"/>
                    </a:lnTo>
                    <a:cubicBezTo>
                      <a:pt x="1671" y="1170"/>
                      <a:pt x="1820" y="748"/>
                      <a:pt x="1648" y="394"/>
                    </a:cubicBezTo>
                    <a:cubicBezTo>
                      <a:pt x="1527" y="143"/>
                      <a:pt x="1279" y="1"/>
                      <a:pt x="10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31"/>
              <p:cNvSpPr/>
              <p:nvPr/>
            </p:nvSpPr>
            <p:spPr>
              <a:xfrm>
                <a:off x="-741000" y="3972025"/>
                <a:ext cx="152100" cy="95950"/>
              </a:xfrm>
              <a:custGeom>
                <a:avLst/>
                <a:gdLst/>
                <a:ahLst/>
                <a:cxnLst/>
                <a:rect l="l" t="t" r="r" b="b"/>
                <a:pathLst>
                  <a:path w="6084" h="3838" extrusionOk="0">
                    <a:moveTo>
                      <a:pt x="5467" y="1"/>
                    </a:moveTo>
                    <a:lnTo>
                      <a:pt x="343" y="2511"/>
                    </a:lnTo>
                    <a:cubicBezTo>
                      <a:pt x="149" y="2602"/>
                      <a:pt x="23" y="2785"/>
                      <a:pt x="1" y="2990"/>
                    </a:cubicBezTo>
                    <a:cubicBezTo>
                      <a:pt x="1" y="3127"/>
                      <a:pt x="80" y="3253"/>
                      <a:pt x="206" y="3299"/>
                    </a:cubicBezTo>
                    <a:cubicBezTo>
                      <a:pt x="331" y="3379"/>
                      <a:pt x="434" y="3504"/>
                      <a:pt x="468" y="3652"/>
                    </a:cubicBezTo>
                    <a:cubicBezTo>
                      <a:pt x="491" y="3698"/>
                      <a:pt x="514" y="3744"/>
                      <a:pt x="537" y="3778"/>
                    </a:cubicBezTo>
                    <a:cubicBezTo>
                      <a:pt x="571" y="3818"/>
                      <a:pt x="637" y="3838"/>
                      <a:pt x="715" y="3838"/>
                    </a:cubicBezTo>
                    <a:cubicBezTo>
                      <a:pt x="794" y="3838"/>
                      <a:pt x="885" y="3818"/>
                      <a:pt x="971" y="3778"/>
                    </a:cubicBezTo>
                    <a:lnTo>
                      <a:pt x="6066" y="1287"/>
                    </a:lnTo>
                    <a:lnTo>
                      <a:pt x="6066" y="1287"/>
                    </a:lnTo>
                    <a:cubicBezTo>
                      <a:pt x="6068" y="1288"/>
                      <a:pt x="6070" y="1289"/>
                      <a:pt x="6072" y="1290"/>
                    </a:cubicBezTo>
                    <a:lnTo>
                      <a:pt x="6083" y="1279"/>
                    </a:lnTo>
                    <a:lnTo>
                      <a:pt x="6066" y="1287"/>
                    </a:lnTo>
                    <a:lnTo>
                      <a:pt x="6066" y="1287"/>
                    </a:lnTo>
                    <a:cubicBezTo>
                      <a:pt x="5567" y="1069"/>
                      <a:pt x="5308" y="523"/>
                      <a:pt x="54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31"/>
              <p:cNvSpPr/>
              <p:nvPr/>
            </p:nvSpPr>
            <p:spPr>
              <a:xfrm>
                <a:off x="-548700" y="3925400"/>
                <a:ext cx="5165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2066" h="1900" extrusionOk="0">
                    <a:moveTo>
                      <a:pt x="994" y="231"/>
                    </a:moveTo>
                    <a:cubicBezTo>
                      <a:pt x="1257" y="231"/>
                      <a:pt x="1509" y="379"/>
                      <a:pt x="1632" y="633"/>
                    </a:cubicBezTo>
                    <a:cubicBezTo>
                      <a:pt x="1803" y="975"/>
                      <a:pt x="1655" y="1398"/>
                      <a:pt x="1301" y="1580"/>
                    </a:cubicBezTo>
                    <a:lnTo>
                      <a:pt x="1153" y="1649"/>
                    </a:lnTo>
                    <a:cubicBezTo>
                      <a:pt x="1107" y="1660"/>
                      <a:pt x="1050" y="1672"/>
                      <a:pt x="993" y="1672"/>
                    </a:cubicBezTo>
                    <a:cubicBezTo>
                      <a:pt x="274" y="1672"/>
                      <a:pt x="0" y="736"/>
                      <a:pt x="605" y="348"/>
                    </a:cubicBezTo>
                    <a:lnTo>
                      <a:pt x="685" y="302"/>
                    </a:lnTo>
                    <a:cubicBezTo>
                      <a:pt x="785" y="254"/>
                      <a:pt x="890" y="231"/>
                      <a:pt x="994" y="231"/>
                    </a:cubicBezTo>
                    <a:close/>
                    <a:moveTo>
                      <a:pt x="994" y="1"/>
                    </a:moveTo>
                    <a:cubicBezTo>
                      <a:pt x="856" y="1"/>
                      <a:pt x="715" y="32"/>
                      <a:pt x="582" y="97"/>
                    </a:cubicBezTo>
                    <a:lnTo>
                      <a:pt x="491" y="142"/>
                    </a:lnTo>
                    <a:lnTo>
                      <a:pt x="480" y="142"/>
                    </a:lnTo>
                    <a:cubicBezTo>
                      <a:pt x="411" y="188"/>
                      <a:pt x="343" y="256"/>
                      <a:pt x="286" y="325"/>
                    </a:cubicBezTo>
                    <a:cubicBezTo>
                      <a:pt x="286" y="325"/>
                      <a:pt x="286" y="325"/>
                      <a:pt x="297" y="336"/>
                    </a:cubicBezTo>
                    <a:cubicBezTo>
                      <a:pt x="331" y="371"/>
                      <a:pt x="331" y="428"/>
                      <a:pt x="297" y="473"/>
                    </a:cubicBezTo>
                    <a:cubicBezTo>
                      <a:pt x="126" y="724"/>
                      <a:pt x="103" y="1044"/>
                      <a:pt x="240" y="1318"/>
                    </a:cubicBezTo>
                    <a:cubicBezTo>
                      <a:pt x="308" y="1443"/>
                      <a:pt x="400" y="1557"/>
                      <a:pt x="525" y="1637"/>
                    </a:cubicBezTo>
                    <a:cubicBezTo>
                      <a:pt x="639" y="1717"/>
                      <a:pt x="788" y="1774"/>
                      <a:pt x="925" y="1786"/>
                    </a:cubicBezTo>
                    <a:cubicBezTo>
                      <a:pt x="982" y="1786"/>
                      <a:pt x="1016" y="1820"/>
                      <a:pt x="1027" y="1877"/>
                    </a:cubicBezTo>
                    <a:cubicBezTo>
                      <a:pt x="1027" y="1877"/>
                      <a:pt x="1027" y="1888"/>
                      <a:pt x="1027" y="1900"/>
                    </a:cubicBezTo>
                    <a:cubicBezTo>
                      <a:pt x="1096" y="1888"/>
                      <a:pt x="1164" y="1888"/>
                      <a:pt x="1221" y="1866"/>
                    </a:cubicBezTo>
                    <a:lnTo>
                      <a:pt x="1244" y="1854"/>
                    </a:lnTo>
                    <a:lnTo>
                      <a:pt x="1404" y="1786"/>
                    </a:lnTo>
                    <a:cubicBezTo>
                      <a:pt x="1872" y="1557"/>
                      <a:pt x="2066" y="998"/>
                      <a:pt x="1838" y="530"/>
                    </a:cubicBezTo>
                    <a:cubicBezTo>
                      <a:pt x="1674" y="196"/>
                      <a:pt x="1342" y="1"/>
                      <a:pt x="9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1"/>
              <p:cNvSpPr/>
              <p:nvPr/>
            </p:nvSpPr>
            <p:spPr>
              <a:xfrm>
                <a:off x="-603775" y="3932825"/>
                <a:ext cx="8077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3231" h="2710" extrusionOk="0">
                    <a:moveTo>
                      <a:pt x="2169" y="359"/>
                    </a:moveTo>
                    <a:cubicBezTo>
                      <a:pt x="2101" y="610"/>
                      <a:pt x="2123" y="884"/>
                      <a:pt x="2238" y="1123"/>
                    </a:cubicBezTo>
                    <a:cubicBezTo>
                      <a:pt x="2352" y="1352"/>
                      <a:pt x="2546" y="1534"/>
                      <a:pt x="2785" y="1637"/>
                    </a:cubicBezTo>
                    <a:lnTo>
                      <a:pt x="1188" y="2413"/>
                    </a:lnTo>
                    <a:cubicBezTo>
                      <a:pt x="1087" y="2462"/>
                      <a:pt x="981" y="2484"/>
                      <a:pt x="877" y="2484"/>
                    </a:cubicBezTo>
                    <a:cubicBezTo>
                      <a:pt x="615" y="2484"/>
                      <a:pt x="363" y="2339"/>
                      <a:pt x="240" y="2093"/>
                    </a:cubicBezTo>
                    <a:cubicBezTo>
                      <a:pt x="69" y="1740"/>
                      <a:pt x="206" y="1317"/>
                      <a:pt x="560" y="1146"/>
                    </a:cubicBezTo>
                    <a:lnTo>
                      <a:pt x="2169" y="359"/>
                    </a:lnTo>
                    <a:close/>
                    <a:moveTo>
                      <a:pt x="2424" y="1"/>
                    </a:moveTo>
                    <a:cubicBezTo>
                      <a:pt x="2404" y="1"/>
                      <a:pt x="2384" y="6"/>
                      <a:pt x="2363" y="16"/>
                    </a:cubicBezTo>
                    <a:lnTo>
                      <a:pt x="469" y="941"/>
                    </a:lnTo>
                    <a:cubicBezTo>
                      <a:pt x="355" y="998"/>
                      <a:pt x="263" y="1066"/>
                      <a:pt x="183" y="1158"/>
                    </a:cubicBezTo>
                    <a:lnTo>
                      <a:pt x="195" y="1169"/>
                    </a:lnTo>
                    <a:cubicBezTo>
                      <a:pt x="229" y="1215"/>
                      <a:pt x="229" y="1272"/>
                      <a:pt x="195" y="1317"/>
                    </a:cubicBezTo>
                    <a:cubicBezTo>
                      <a:pt x="24" y="1557"/>
                      <a:pt x="1" y="1888"/>
                      <a:pt x="138" y="2151"/>
                    </a:cubicBezTo>
                    <a:cubicBezTo>
                      <a:pt x="263" y="2424"/>
                      <a:pt x="526" y="2596"/>
                      <a:pt x="811" y="2618"/>
                    </a:cubicBezTo>
                    <a:cubicBezTo>
                      <a:pt x="868" y="2630"/>
                      <a:pt x="902" y="2664"/>
                      <a:pt x="914" y="2710"/>
                    </a:cubicBezTo>
                    <a:cubicBezTo>
                      <a:pt x="1039" y="2710"/>
                      <a:pt x="1165" y="2675"/>
                      <a:pt x="1279" y="2618"/>
                    </a:cubicBezTo>
                    <a:lnTo>
                      <a:pt x="3162" y="1705"/>
                    </a:lnTo>
                    <a:cubicBezTo>
                      <a:pt x="3208" y="1683"/>
                      <a:pt x="3230" y="1637"/>
                      <a:pt x="3230" y="1603"/>
                    </a:cubicBezTo>
                    <a:lnTo>
                      <a:pt x="3208" y="1603"/>
                    </a:lnTo>
                    <a:cubicBezTo>
                      <a:pt x="2842" y="1603"/>
                      <a:pt x="2511" y="1397"/>
                      <a:pt x="2352" y="1066"/>
                    </a:cubicBezTo>
                    <a:cubicBezTo>
                      <a:pt x="2181" y="724"/>
                      <a:pt x="2238" y="313"/>
                      <a:pt x="2489" y="28"/>
                    </a:cubicBezTo>
                    <a:cubicBezTo>
                      <a:pt x="2470" y="9"/>
                      <a:pt x="2448" y="1"/>
                      <a:pt x="24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1"/>
              <p:cNvSpPr/>
              <p:nvPr/>
            </p:nvSpPr>
            <p:spPr>
              <a:xfrm>
                <a:off x="-549550" y="3933500"/>
                <a:ext cx="2655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576" extrusionOk="0">
                    <a:moveTo>
                      <a:pt x="308" y="1"/>
                    </a:moveTo>
                    <a:cubicBezTo>
                      <a:pt x="57" y="286"/>
                      <a:pt x="0" y="697"/>
                      <a:pt x="171" y="1039"/>
                    </a:cubicBezTo>
                    <a:cubicBezTo>
                      <a:pt x="331" y="1359"/>
                      <a:pt x="662" y="1576"/>
                      <a:pt x="1027" y="1576"/>
                    </a:cubicBezTo>
                    <a:lnTo>
                      <a:pt x="1061" y="1576"/>
                    </a:lnTo>
                    <a:cubicBezTo>
                      <a:pt x="1061" y="1564"/>
                      <a:pt x="1061" y="1553"/>
                      <a:pt x="1061" y="1553"/>
                    </a:cubicBezTo>
                    <a:cubicBezTo>
                      <a:pt x="1050" y="1507"/>
                      <a:pt x="1004" y="1462"/>
                      <a:pt x="959" y="1462"/>
                    </a:cubicBezTo>
                    <a:cubicBezTo>
                      <a:pt x="810" y="1450"/>
                      <a:pt x="673" y="1405"/>
                      <a:pt x="559" y="1313"/>
                    </a:cubicBezTo>
                    <a:cubicBezTo>
                      <a:pt x="434" y="1233"/>
                      <a:pt x="331" y="1131"/>
                      <a:pt x="274" y="994"/>
                    </a:cubicBezTo>
                    <a:cubicBezTo>
                      <a:pt x="137" y="720"/>
                      <a:pt x="160" y="400"/>
                      <a:pt x="331" y="149"/>
                    </a:cubicBezTo>
                    <a:cubicBezTo>
                      <a:pt x="365" y="104"/>
                      <a:pt x="365" y="47"/>
                      <a:pt x="320" y="12"/>
                    </a:cubicBezTo>
                    <a:cubicBezTo>
                      <a:pt x="320" y="1"/>
                      <a:pt x="320" y="1"/>
                      <a:pt x="3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1"/>
              <p:cNvSpPr/>
              <p:nvPr/>
            </p:nvSpPr>
            <p:spPr>
              <a:xfrm>
                <a:off x="-749275" y="3961075"/>
                <a:ext cx="168650" cy="110550"/>
              </a:xfrm>
              <a:custGeom>
                <a:avLst/>
                <a:gdLst/>
                <a:ahLst/>
                <a:cxnLst/>
                <a:rect l="l" t="t" r="r" b="b"/>
                <a:pathLst>
                  <a:path w="6746" h="4422" extrusionOk="0">
                    <a:moveTo>
                      <a:pt x="5684" y="359"/>
                    </a:moveTo>
                    <a:lnTo>
                      <a:pt x="5684" y="359"/>
                    </a:lnTo>
                    <a:cubicBezTo>
                      <a:pt x="5650" y="450"/>
                      <a:pt x="5638" y="553"/>
                      <a:pt x="5638" y="655"/>
                    </a:cubicBezTo>
                    <a:cubicBezTo>
                      <a:pt x="5638" y="1078"/>
                      <a:pt x="5901" y="1466"/>
                      <a:pt x="6300" y="1637"/>
                    </a:cubicBezTo>
                    <a:lnTo>
                      <a:pt x="1187" y="4136"/>
                    </a:lnTo>
                    <a:cubicBezTo>
                      <a:pt x="1108" y="4173"/>
                      <a:pt x="1024" y="4191"/>
                      <a:pt x="949" y="4191"/>
                    </a:cubicBezTo>
                    <a:cubicBezTo>
                      <a:pt x="863" y="4191"/>
                      <a:pt x="790" y="4167"/>
                      <a:pt x="754" y="4125"/>
                    </a:cubicBezTo>
                    <a:cubicBezTo>
                      <a:pt x="731" y="4090"/>
                      <a:pt x="708" y="4045"/>
                      <a:pt x="697" y="3999"/>
                    </a:cubicBezTo>
                    <a:cubicBezTo>
                      <a:pt x="651" y="3851"/>
                      <a:pt x="560" y="3725"/>
                      <a:pt x="423" y="3645"/>
                    </a:cubicBezTo>
                    <a:cubicBezTo>
                      <a:pt x="297" y="3600"/>
                      <a:pt x="217" y="3474"/>
                      <a:pt x="229" y="3337"/>
                    </a:cubicBezTo>
                    <a:cubicBezTo>
                      <a:pt x="240" y="3132"/>
                      <a:pt x="366" y="2949"/>
                      <a:pt x="560" y="2858"/>
                    </a:cubicBezTo>
                    <a:lnTo>
                      <a:pt x="5684" y="359"/>
                    </a:lnTo>
                    <a:close/>
                    <a:moveTo>
                      <a:pt x="5927" y="0"/>
                    </a:moveTo>
                    <a:cubicBezTo>
                      <a:pt x="5907" y="0"/>
                      <a:pt x="5887" y="6"/>
                      <a:pt x="5866" y="16"/>
                    </a:cubicBezTo>
                    <a:lnTo>
                      <a:pt x="457" y="2652"/>
                    </a:lnTo>
                    <a:cubicBezTo>
                      <a:pt x="343" y="2710"/>
                      <a:pt x="252" y="2789"/>
                      <a:pt x="172" y="2881"/>
                    </a:cubicBezTo>
                    <a:cubicBezTo>
                      <a:pt x="183" y="2892"/>
                      <a:pt x="183" y="2904"/>
                      <a:pt x="195" y="2915"/>
                    </a:cubicBezTo>
                    <a:cubicBezTo>
                      <a:pt x="217" y="2961"/>
                      <a:pt x="206" y="3029"/>
                      <a:pt x="160" y="3063"/>
                    </a:cubicBezTo>
                    <a:cubicBezTo>
                      <a:pt x="80" y="3109"/>
                      <a:pt x="23" y="3200"/>
                      <a:pt x="1" y="3292"/>
                    </a:cubicBezTo>
                    <a:cubicBezTo>
                      <a:pt x="1" y="3303"/>
                      <a:pt x="1" y="3326"/>
                      <a:pt x="1" y="3349"/>
                    </a:cubicBezTo>
                    <a:cubicBezTo>
                      <a:pt x="35" y="3508"/>
                      <a:pt x="138" y="3645"/>
                      <a:pt x="297" y="3714"/>
                    </a:cubicBezTo>
                    <a:cubicBezTo>
                      <a:pt x="434" y="3782"/>
                      <a:pt x="526" y="3908"/>
                      <a:pt x="571" y="4056"/>
                    </a:cubicBezTo>
                    <a:cubicBezTo>
                      <a:pt x="583" y="4102"/>
                      <a:pt x="605" y="4147"/>
                      <a:pt x="628" y="4193"/>
                    </a:cubicBezTo>
                    <a:cubicBezTo>
                      <a:pt x="651" y="4216"/>
                      <a:pt x="662" y="4227"/>
                      <a:pt x="674" y="4250"/>
                    </a:cubicBezTo>
                    <a:cubicBezTo>
                      <a:pt x="715" y="4308"/>
                      <a:pt x="727" y="4324"/>
                      <a:pt x="752" y="4324"/>
                    </a:cubicBezTo>
                    <a:cubicBezTo>
                      <a:pt x="761" y="4324"/>
                      <a:pt x="772" y="4322"/>
                      <a:pt x="788" y="4319"/>
                    </a:cubicBezTo>
                    <a:cubicBezTo>
                      <a:pt x="796" y="4317"/>
                      <a:pt x="804" y="4316"/>
                      <a:pt x="812" y="4316"/>
                    </a:cubicBezTo>
                    <a:cubicBezTo>
                      <a:pt x="852" y="4316"/>
                      <a:pt x="895" y="4338"/>
                      <a:pt x="914" y="4376"/>
                    </a:cubicBezTo>
                    <a:lnTo>
                      <a:pt x="914" y="4387"/>
                    </a:lnTo>
                    <a:cubicBezTo>
                      <a:pt x="925" y="4399"/>
                      <a:pt x="925" y="4410"/>
                      <a:pt x="925" y="4421"/>
                    </a:cubicBezTo>
                    <a:lnTo>
                      <a:pt x="936" y="4421"/>
                    </a:lnTo>
                    <a:cubicBezTo>
                      <a:pt x="1051" y="4410"/>
                      <a:pt x="1176" y="4387"/>
                      <a:pt x="1279" y="4341"/>
                    </a:cubicBezTo>
                    <a:lnTo>
                      <a:pt x="6677" y="1705"/>
                    </a:lnTo>
                    <a:cubicBezTo>
                      <a:pt x="6722" y="1682"/>
                      <a:pt x="6745" y="1637"/>
                      <a:pt x="6734" y="1580"/>
                    </a:cubicBezTo>
                    <a:lnTo>
                      <a:pt x="6734" y="1580"/>
                    </a:lnTo>
                    <a:lnTo>
                      <a:pt x="6688" y="1591"/>
                    </a:lnTo>
                    <a:cubicBezTo>
                      <a:pt x="5889" y="1580"/>
                      <a:pt x="5456" y="633"/>
                      <a:pt x="5992" y="28"/>
                    </a:cubicBezTo>
                    <a:cubicBezTo>
                      <a:pt x="5973" y="9"/>
                      <a:pt x="5951" y="0"/>
                      <a:pt x="59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31"/>
              <p:cNvSpPr/>
              <p:nvPr/>
            </p:nvSpPr>
            <p:spPr>
              <a:xfrm>
                <a:off x="-612900" y="3961475"/>
                <a:ext cx="31975" cy="39100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564" extrusionOk="0">
                    <a:moveTo>
                      <a:pt x="537" y="0"/>
                    </a:moveTo>
                    <a:lnTo>
                      <a:pt x="537" y="0"/>
                    </a:lnTo>
                    <a:cubicBezTo>
                      <a:pt x="1" y="605"/>
                      <a:pt x="423" y="1564"/>
                      <a:pt x="1233" y="1564"/>
                    </a:cubicBezTo>
                    <a:lnTo>
                      <a:pt x="1279" y="1564"/>
                    </a:lnTo>
                    <a:cubicBezTo>
                      <a:pt x="1267" y="1507"/>
                      <a:pt x="1222" y="1472"/>
                      <a:pt x="1176" y="1472"/>
                    </a:cubicBezTo>
                    <a:cubicBezTo>
                      <a:pt x="879" y="1438"/>
                      <a:pt x="617" y="1267"/>
                      <a:pt x="491" y="1005"/>
                    </a:cubicBezTo>
                    <a:cubicBezTo>
                      <a:pt x="354" y="731"/>
                      <a:pt x="377" y="411"/>
                      <a:pt x="548" y="160"/>
                    </a:cubicBezTo>
                    <a:cubicBezTo>
                      <a:pt x="583" y="114"/>
                      <a:pt x="583" y="57"/>
                      <a:pt x="548" y="12"/>
                    </a:cubicBezTo>
                    <a:lnTo>
                      <a:pt x="5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31"/>
              <p:cNvSpPr/>
              <p:nvPr/>
            </p:nvSpPr>
            <p:spPr>
              <a:xfrm>
                <a:off x="-777225" y="3814975"/>
                <a:ext cx="80750" cy="170200"/>
              </a:xfrm>
              <a:custGeom>
                <a:avLst/>
                <a:gdLst/>
                <a:ahLst/>
                <a:cxnLst/>
                <a:rect l="l" t="t" r="r" b="b"/>
                <a:pathLst>
                  <a:path w="3230" h="6808" extrusionOk="0">
                    <a:moveTo>
                      <a:pt x="1221" y="1044"/>
                    </a:moveTo>
                    <a:lnTo>
                      <a:pt x="1221" y="1044"/>
                    </a:lnTo>
                    <a:cubicBezTo>
                      <a:pt x="1187" y="1740"/>
                      <a:pt x="1507" y="2323"/>
                      <a:pt x="1826" y="2893"/>
                    </a:cubicBezTo>
                    <a:cubicBezTo>
                      <a:pt x="2328" y="3794"/>
                      <a:pt x="2807" y="4649"/>
                      <a:pt x="2034" y="5960"/>
                    </a:cubicBezTo>
                    <a:lnTo>
                      <a:pt x="2034" y="5960"/>
                    </a:lnTo>
                    <a:cubicBezTo>
                      <a:pt x="2118" y="5317"/>
                      <a:pt x="1812" y="4841"/>
                      <a:pt x="1484" y="4331"/>
                    </a:cubicBezTo>
                    <a:cubicBezTo>
                      <a:pt x="1004" y="3555"/>
                      <a:pt x="457" y="2699"/>
                      <a:pt x="1221" y="1044"/>
                    </a:cubicBezTo>
                    <a:close/>
                    <a:moveTo>
                      <a:pt x="1627" y="1"/>
                    </a:moveTo>
                    <a:cubicBezTo>
                      <a:pt x="1590" y="1"/>
                      <a:pt x="1552" y="21"/>
                      <a:pt x="1529" y="51"/>
                    </a:cubicBezTo>
                    <a:cubicBezTo>
                      <a:pt x="0" y="2414"/>
                      <a:pt x="685" y="3498"/>
                      <a:pt x="1301" y="4468"/>
                    </a:cubicBezTo>
                    <a:cubicBezTo>
                      <a:pt x="1723" y="5130"/>
                      <a:pt x="2089" y="5712"/>
                      <a:pt x="1552" y="6648"/>
                    </a:cubicBezTo>
                    <a:cubicBezTo>
                      <a:pt x="1529" y="6705"/>
                      <a:pt x="1541" y="6762"/>
                      <a:pt x="1586" y="6796"/>
                    </a:cubicBezTo>
                    <a:cubicBezTo>
                      <a:pt x="1609" y="6807"/>
                      <a:pt x="1632" y="6807"/>
                      <a:pt x="1655" y="6807"/>
                    </a:cubicBezTo>
                    <a:cubicBezTo>
                      <a:pt x="1689" y="6807"/>
                      <a:pt x="1723" y="6796"/>
                      <a:pt x="1746" y="6773"/>
                    </a:cubicBezTo>
                    <a:cubicBezTo>
                      <a:pt x="3230" y="4947"/>
                      <a:pt x="2602" y="3795"/>
                      <a:pt x="2032" y="2779"/>
                    </a:cubicBezTo>
                    <a:cubicBezTo>
                      <a:pt x="1575" y="1980"/>
                      <a:pt x="1153" y="1216"/>
                      <a:pt x="1723" y="166"/>
                    </a:cubicBezTo>
                    <a:cubicBezTo>
                      <a:pt x="1746" y="120"/>
                      <a:pt x="1735" y="51"/>
                      <a:pt x="1678" y="17"/>
                    </a:cubicBezTo>
                    <a:cubicBezTo>
                      <a:pt x="1663" y="6"/>
                      <a:pt x="1645" y="1"/>
                      <a:pt x="16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31"/>
              <p:cNvSpPr/>
              <p:nvPr/>
            </p:nvSpPr>
            <p:spPr>
              <a:xfrm>
                <a:off x="-771800" y="4032300"/>
                <a:ext cx="45950" cy="45300"/>
              </a:xfrm>
              <a:custGeom>
                <a:avLst/>
                <a:gdLst/>
                <a:ahLst/>
                <a:cxnLst/>
                <a:rect l="l" t="t" r="r" b="b"/>
                <a:pathLst>
                  <a:path w="1838" h="1812" extrusionOk="0">
                    <a:moveTo>
                      <a:pt x="673" y="534"/>
                    </a:moveTo>
                    <a:lnTo>
                      <a:pt x="673" y="534"/>
                    </a:lnTo>
                    <a:cubicBezTo>
                      <a:pt x="719" y="773"/>
                      <a:pt x="879" y="968"/>
                      <a:pt x="1084" y="1059"/>
                    </a:cubicBezTo>
                    <a:cubicBezTo>
                      <a:pt x="1175" y="1104"/>
                      <a:pt x="1233" y="1184"/>
                      <a:pt x="1255" y="1287"/>
                    </a:cubicBezTo>
                    <a:cubicBezTo>
                      <a:pt x="1278" y="1356"/>
                      <a:pt x="1301" y="1413"/>
                      <a:pt x="1347" y="1470"/>
                    </a:cubicBezTo>
                    <a:cubicBezTo>
                      <a:pt x="1358" y="1492"/>
                      <a:pt x="1369" y="1504"/>
                      <a:pt x="1381" y="1527"/>
                    </a:cubicBezTo>
                    <a:lnTo>
                      <a:pt x="1415" y="1572"/>
                    </a:lnTo>
                    <a:cubicBezTo>
                      <a:pt x="1380" y="1577"/>
                      <a:pt x="1346" y="1580"/>
                      <a:pt x="1312" y="1580"/>
                    </a:cubicBezTo>
                    <a:cubicBezTo>
                      <a:pt x="794" y="1580"/>
                      <a:pt x="427" y="1027"/>
                      <a:pt x="673" y="534"/>
                    </a:cubicBezTo>
                    <a:close/>
                    <a:moveTo>
                      <a:pt x="987" y="0"/>
                    </a:moveTo>
                    <a:cubicBezTo>
                      <a:pt x="973" y="0"/>
                      <a:pt x="959" y="3"/>
                      <a:pt x="947" y="9"/>
                    </a:cubicBezTo>
                    <a:lnTo>
                      <a:pt x="890" y="32"/>
                    </a:lnTo>
                    <a:cubicBezTo>
                      <a:pt x="0" y="477"/>
                      <a:pt x="308" y="1812"/>
                      <a:pt x="1301" y="1812"/>
                    </a:cubicBezTo>
                    <a:cubicBezTo>
                      <a:pt x="1449" y="1812"/>
                      <a:pt x="1586" y="1778"/>
                      <a:pt x="1712" y="1721"/>
                    </a:cubicBezTo>
                    <a:lnTo>
                      <a:pt x="1769" y="1698"/>
                    </a:lnTo>
                    <a:cubicBezTo>
                      <a:pt x="1815" y="1675"/>
                      <a:pt x="1837" y="1618"/>
                      <a:pt x="1826" y="1572"/>
                    </a:cubicBezTo>
                    <a:cubicBezTo>
                      <a:pt x="1689" y="1572"/>
                      <a:pt x="1563" y="1515"/>
                      <a:pt x="1484" y="1424"/>
                    </a:cubicBezTo>
                    <a:cubicBezTo>
                      <a:pt x="1438" y="1367"/>
                      <a:pt x="1404" y="1298"/>
                      <a:pt x="1381" y="1230"/>
                    </a:cubicBezTo>
                    <a:cubicBezTo>
                      <a:pt x="1369" y="1139"/>
                      <a:pt x="1301" y="1059"/>
                      <a:pt x="1221" y="1002"/>
                    </a:cubicBezTo>
                    <a:cubicBezTo>
                      <a:pt x="1027" y="910"/>
                      <a:pt x="902" y="716"/>
                      <a:pt x="902" y="488"/>
                    </a:cubicBezTo>
                    <a:lnTo>
                      <a:pt x="902" y="443"/>
                    </a:lnTo>
                    <a:cubicBezTo>
                      <a:pt x="913" y="294"/>
                      <a:pt x="981" y="157"/>
                      <a:pt x="1073" y="43"/>
                    </a:cubicBezTo>
                    <a:cubicBezTo>
                      <a:pt x="1061" y="20"/>
                      <a:pt x="1050" y="9"/>
                      <a:pt x="1027" y="9"/>
                    </a:cubicBezTo>
                    <a:cubicBezTo>
                      <a:pt x="1016" y="3"/>
                      <a:pt x="1001" y="0"/>
                      <a:pt x="9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31"/>
              <p:cNvSpPr/>
              <p:nvPr/>
            </p:nvSpPr>
            <p:spPr>
              <a:xfrm>
                <a:off x="-749550" y="4043350"/>
                <a:ext cx="23400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31" extrusionOk="0">
                    <a:moveTo>
                      <a:pt x="12" y="1"/>
                    </a:moveTo>
                    <a:cubicBezTo>
                      <a:pt x="0" y="12"/>
                      <a:pt x="0" y="34"/>
                      <a:pt x="11" y="57"/>
                    </a:cubicBezTo>
                    <a:lnTo>
                      <a:pt x="11" y="57"/>
                    </a:lnTo>
                    <a:cubicBezTo>
                      <a:pt x="11" y="53"/>
                      <a:pt x="11" y="50"/>
                      <a:pt x="12" y="46"/>
                    </a:cubicBezTo>
                    <a:lnTo>
                      <a:pt x="12" y="1"/>
                    </a:lnTo>
                    <a:close/>
                    <a:moveTo>
                      <a:pt x="11" y="57"/>
                    </a:moveTo>
                    <a:cubicBezTo>
                      <a:pt x="4" y="270"/>
                      <a:pt x="129" y="470"/>
                      <a:pt x="331" y="560"/>
                    </a:cubicBezTo>
                    <a:cubicBezTo>
                      <a:pt x="411" y="605"/>
                      <a:pt x="468" y="685"/>
                      <a:pt x="491" y="788"/>
                    </a:cubicBezTo>
                    <a:cubicBezTo>
                      <a:pt x="514" y="856"/>
                      <a:pt x="548" y="914"/>
                      <a:pt x="594" y="982"/>
                    </a:cubicBezTo>
                    <a:cubicBezTo>
                      <a:pt x="673" y="1073"/>
                      <a:pt x="799" y="1130"/>
                      <a:pt x="936" y="1130"/>
                    </a:cubicBezTo>
                    <a:cubicBezTo>
                      <a:pt x="936" y="1119"/>
                      <a:pt x="936" y="1108"/>
                      <a:pt x="925" y="1096"/>
                    </a:cubicBezTo>
                    <a:lnTo>
                      <a:pt x="925" y="1085"/>
                    </a:lnTo>
                    <a:cubicBezTo>
                      <a:pt x="896" y="1047"/>
                      <a:pt x="860" y="1025"/>
                      <a:pt x="816" y="1025"/>
                    </a:cubicBezTo>
                    <a:cubicBezTo>
                      <a:pt x="807" y="1025"/>
                      <a:pt x="797" y="1026"/>
                      <a:pt x="788" y="1028"/>
                    </a:cubicBezTo>
                    <a:cubicBezTo>
                      <a:pt x="775" y="1031"/>
                      <a:pt x="766" y="1033"/>
                      <a:pt x="758" y="1033"/>
                    </a:cubicBezTo>
                    <a:cubicBezTo>
                      <a:pt x="737" y="1033"/>
                      <a:pt x="723" y="1017"/>
                      <a:pt x="673" y="959"/>
                    </a:cubicBezTo>
                    <a:cubicBezTo>
                      <a:pt x="662" y="936"/>
                      <a:pt x="651" y="925"/>
                      <a:pt x="639" y="902"/>
                    </a:cubicBezTo>
                    <a:cubicBezTo>
                      <a:pt x="605" y="856"/>
                      <a:pt x="582" y="811"/>
                      <a:pt x="571" y="765"/>
                    </a:cubicBezTo>
                    <a:cubicBezTo>
                      <a:pt x="537" y="617"/>
                      <a:pt x="434" y="491"/>
                      <a:pt x="297" y="423"/>
                    </a:cubicBezTo>
                    <a:cubicBezTo>
                      <a:pt x="149" y="354"/>
                      <a:pt x="34" y="217"/>
                      <a:pt x="12" y="58"/>
                    </a:cubicBezTo>
                    <a:cubicBezTo>
                      <a:pt x="11" y="57"/>
                      <a:pt x="11" y="57"/>
                      <a:pt x="11" y="57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31"/>
              <p:cNvSpPr/>
              <p:nvPr/>
            </p:nvSpPr>
            <p:spPr>
              <a:xfrm>
                <a:off x="-749275" y="4033075"/>
                <a:ext cx="5450" cy="103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412" extrusionOk="0">
                    <a:moveTo>
                      <a:pt x="172" y="1"/>
                    </a:moveTo>
                    <a:cubicBezTo>
                      <a:pt x="80" y="115"/>
                      <a:pt x="23" y="263"/>
                      <a:pt x="1" y="412"/>
                    </a:cubicBezTo>
                    <a:cubicBezTo>
                      <a:pt x="23" y="320"/>
                      <a:pt x="80" y="229"/>
                      <a:pt x="160" y="183"/>
                    </a:cubicBezTo>
                    <a:cubicBezTo>
                      <a:pt x="206" y="149"/>
                      <a:pt x="217" y="81"/>
                      <a:pt x="195" y="35"/>
                    </a:cubicBezTo>
                    <a:cubicBezTo>
                      <a:pt x="183" y="24"/>
                      <a:pt x="183" y="12"/>
                      <a:pt x="1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31"/>
              <p:cNvSpPr/>
              <p:nvPr/>
            </p:nvSpPr>
            <p:spPr>
              <a:xfrm>
                <a:off x="-781225" y="3920300"/>
                <a:ext cx="53650" cy="109675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4387" extrusionOk="0">
                    <a:moveTo>
                      <a:pt x="1358" y="883"/>
                    </a:moveTo>
                    <a:lnTo>
                      <a:pt x="1358" y="883"/>
                    </a:lnTo>
                    <a:cubicBezTo>
                      <a:pt x="1724" y="1796"/>
                      <a:pt x="1416" y="2275"/>
                      <a:pt x="1119" y="2754"/>
                    </a:cubicBezTo>
                    <a:cubicBezTo>
                      <a:pt x="948" y="3028"/>
                      <a:pt x="776" y="3302"/>
                      <a:pt x="765" y="3633"/>
                    </a:cubicBezTo>
                    <a:cubicBezTo>
                      <a:pt x="411" y="2914"/>
                      <a:pt x="697" y="2412"/>
                      <a:pt x="982" y="1887"/>
                    </a:cubicBezTo>
                    <a:cubicBezTo>
                      <a:pt x="1153" y="1567"/>
                      <a:pt x="1324" y="1248"/>
                      <a:pt x="1358" y="883"/>
                    </a:cubicBezTo>
                    <a:close/>
                    <a:moveTo>
                      <a:pt x="1075" y="0"/>
                    </a:moveTo>
                    <a:cubicBezTo>
                      <a:pt x="1001" y="0"/>
                      <a:pt x="931" y="76"/>
                      <a:pt x="970" y="164"/>
                    </a:cubicBezTo>
                    <a:cubicBezTo>
                      <a:pt x="1313" y="803"/>
                      <a:pt x="1062" y="1259"/>
                      <a:pt x="776" y="1784"/>
                    </a:cubicBezTo>
                    <a:cubicBezTo>
                      <a:pt x="411" y="2435"/>
                      <a:pt x="0" y="3176"/>
                      <a:pt x="959" y="4352"/>
                    </a:cubicBezTo>
                    <a:cubicBezTo>
                      <a:pt x="982" y="4375"/>
                      <a:pt x="1016" y="4386"/>
                      <a:pt x="1050" y="4386"/>
                    </a:cubicBezTo>
                    <a:cubicBezTo>
                      <a:pt x="1073" y="4386"/>
                      <a:pt x="1096" y="4386"/>
                      <a:pt x="1107" y="4375"/>
                    </a:cubicBezTo>
                    <a:cubicBezTo>
                      <a:pt x="1164" y="4341"/>
                      <a:pt x="1176" y="4272"/>
                      <a:pt x="1142" y="4226"/>
                    </a:cubicBezTo>
                    <a:cubicBezTo>
                      <a:pt x="822" y="3644"/>
                      <a:pt x="1039" y="3313"/>
                      <a:pt x="1313" y="2880"/>
                    </a:cubicBezTo>
                    <a:cubicBezTo>
                      <a:pt x="1678" y="2298"/>
                      <a:pt x="2146" y="1556"/>
                      <a:pt x="1164" y="50"/>
                    </a:cubicBezTo>
                    <a:cubicBezTo>
                      <a:pt x="1140" y="15"/>
                      <a:pt x="1107" y="0"/>
                      <a:pt x="10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31"/>
              <p:cNvSpPr/>
              <p:nvPr/>
            </p:nvSpPr>
            <p:spPr>
              <a:xfrm>
                <a:off x="-454850" y="3843350"/>
                <a:ext cx="58800" cy="1227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4908" extrusionOk="0">
                    <a:moveTo>
                      <a:pt x="766" y="1"/>
                    </a:moveTo>
                    <a:lnTo>
                      <a:pt x="766" y="1"/>
                    </a:lnTo>
                    <a:cubicBezTo>
                      <a:pt x="1" y="1644"/>
                      <a:pt x="549" y="2511"/>
                      <a:pt x="1039" y="3287"/>
                    </a:cubicBezTo>
                    <a:cubicBezTo>
                      <a:pt x="1359" y="3789"/>
                      <a:pt x="1667" y="4280"/>
                      <a:pt x="1587" y="4908"/>
                    </a:cubicBezTo>
                    <a:cubicBezTo>
                      <a:pt x="2352" y="3607"/>
                      <a:pt x="1873" y="2740"/>
                      <a:pt x="1370" y="1838"/>
                    </a:cubicBezTo>
                    <a:cubicBezTo>
                      <a:pt x="1062" y="1267"/>
                      <a:pt x="731" y="685"/>
                      <a:pt x="76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31"/>
              <p:cNvSpPr/>
              <p:nvPr/>
            </p:nvSpPr>
            <p:spPr>
              <a:xfrm>
                <a:off x="-232875" y="3933275"/>
                <a:ext cx="40250" cy="35925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437" extrusionOk="0">
                    <a:moveTo>
                      <a:pt x="804" y="1"/>
                    </a:moveTo>
                    <a:cubicBezTo>
                      <a:pt x="702" y="1"/>
                      <a:pt x="599" y="22"/>
                      <a:pt x="503" y="67"/>
                    </a:cubicBezTo>
                    <a:lnTo>
                      <a:pt x="411" y="113"/>
                    </a:lnTo>
                    <a:cubicBezTo>
                      <a:pt x="103" y="307"/>
                      <a:pt x="1" y="706"/>
                      <a:pt x="160" y="1037"/>
                    </a:cubicBezTo>
                    <a:cubicBezTo>
                      <a:pt x="286" y="1277"/>
                      <a:pt x="537" y="1436"/>
                      <a:pt x="811" y="1436"/>
                    </a:cubicBezTo>
                    <a:cubicBezTo>
                      <a:pt x="868" y="1436"/>
                      <a:pt x="914" y="1436"/>
                      <a:pt x="971" y="1425"/>
                    </a:cubicBezTo>
                    <a:lnTo>
                      <a:pt x="1119" y="1345"/>
                    </a:lnTo>
                    <a:cubicBezTo>
                      <a:pt x="1461" y="1174"/>
                      <a:pt x="1610" y="752"/>
                      <a:pt x="1439" y="398"/>
                    </a:cubicBezTo>
                    <a:lnTo>
                      <a:pt x="1450" y="398"/>
                    </a:lnTo>
                    <a:cubicBezTo>
                      <a:pt x="1327" y="143"/>
                      <a:pt x="1067" y="1"/>
                      <a:pt x="80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31"/>
              <p:cNvSpPr/>
              <p:nvPr/>
            </p:nvSpPr>
            <p:spPr>
              <a:xfrm>
                <a:off x="-432575" y="3972025"/>
                <a:ext cx="151800" cy="95950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3838" extrusionOk="0">
                    <a:moveTo>
                      <a:pt x="5455" y="1"/>
                    </a:moveTo>
                    <a:lnTo>
                      <a:pt x="331" y="2511"/>
                    </a:lnTo>
                    <a:cubicBezTo>
                      <a:pt x="137" y="2591"/>
                      <a:pt x="12" y="2785"/>
                      <a:pt x="0" y="2990"/>
                    </a:cubicBezTo>
                    <a:cubicBezTo>
                      <a:pt x="0" y="3127"/>
                      <a:pt x="69" y="3253"/>
                      <a:pt x="194" y="3299"/>
                    </a:cubicBezTo>
                    <a:cubicBezTo>
                      <a:pt x="331" y="3379"/>
                      <a:pt x="422" y="3504"/>
                      <a:pt x="468" y="3652"/>
                    </a:cubicBezTo>
                    <a:cubicBezTo>
                      <a:pt x="479" y="3698"/>
                      <a:pt x="502" y="3744"/>
                      <a:pt x="525" y="3778"/>
                    </a:cubicBezTo>
                    <a:cubicBezTo>
                      <a:pt x="559" y="3818"/>
                      <a:pt x="628" y="3838"/>
                      <a:pt x="708" y="3838"/>
                    </a:cubicBezTo>
                    <a:cubicBezTo>
                      <a:pt x="788" y="3838"/>
                      <a:pt x="879" y="3818"/>
                      <a:pt x="959" y="3778"/>
                    </a:cubicBezTo>
                    <a:lnTo>
                      <a:pt x="6071" y="1279"/>
                    </a:lnTo>
                    <a:cubicBezTo>
                      <a:pt x="5832" y="1187"/>
                      <a:pt x="5638" y="1005"/>
                      <a:pt x="5524" y="765"/>
                    </a:cubicBezTo>
                    <a:cubicBezTo>
                      <a:pt x="5444" y="628"/>
                      <a:pt x="5410" y="468"/>
                      <a:pt x="5410" y="309"/>
                    </a:cubicBezTo>
                    <a:cubicBezTo>
                      <a:pt x="5410" y="206"/>
                      <a:pt x="5421" y="103"/>
                      <a:pt x="54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1"/>
              <p:cNvSpPr/>
              <p:nvPr/>
            </p:nvSpPr>
            <p:spPr>
              <a:xfrm>
                <a:off x="-242400" y="3925525"/>
                <a:ext cx="53500" cy="47375"/>
              </a:xfrm>
              <a:custGeom>
                <a:avLst/>
                <a:gdLst/>
                <a:ahLst/>
                <a:cxnLst/>
                <a:rect l="l" t="t" r="r" b="b"/>
                <a:pathLst>
                  <a:path w="2140" h="1895" extrusionOk="0">
                    <a:moveTo>
                      <a:pt x="1067" y="226"/>
                    </a:moveTo>
                    <a:cubicBezTo>
                      <a:pt x="1330" y="226"/>
                      <a:pt x="1583" y="374"/>
                      <a:pt x="1705" y="628"/>
                    </a:cubicBezTo>
                    <a:cubicBezTo>
                      <a:pt x="1877" y="970"/>
                      <a:pt x="1728" y="1393"/>
                      <a:pt x="1386" y="1575"/>
                    </a:cubicBezTo>
                    <a:lnTo>
                      <a:pt x="1238" y="1644"/>
                    </a:lnTo>
                    <a:cubicBezTo>
                      <a:pt x="1155" y="1670"/>
                      <a:pt x="1076" y="1682"/>
                      <a:pt x="1001" y="1682"/>
                    </a:cubicBezTo>
                    <a:cubicBezTo>
                      <a:pt x="330" y="1682"/>
                      <a:pt x="1" y="712"/>
                      <a:pt x="678" y="343"/>
                    </a:cubicBezTo>
                    <a:lnTo>
                      <a:pt x="758" y="297"/>
                    </a:lnTo>
                    <a:cubicBezTo>
                      <a:pt x="858" y="249"/>
                      <a:pt x="963" y="226"/>
                      <a:pt x="1067" y="226"/>
                    </a:cubicBezTo>
                    <a:close/>
                    <a:moveTo>
                      <a:pt x="1069" y="1"/>
                    </a:moveTo>
                    <a:cubicBezTo>
                      <a:pt x="933" y="1"/>
                      <a:pt x="796" y="30"/>
                      <a:pt x="667" y="92"/>
                    </a:cubicBezTo>
                    <a:lnTo>
                      <a:pt x="576" y="137"/>
                    </a:lnTo>
                    <a:lnTo>
                      <a:pt x="564" y="137"/>
                    </a:lnTo>
                    <a:cubicBezTo>
                      <a:pt x="484" y="183"/>
                      <a:pt x="416" y="251"/>
                      <a:pt x="359" y="320"/>
                    </a:cubicBezTo>
                    <a:cubicBezTo>
                      <a:pt x="370" y="320"/>
                      <a:pt x="370" y="331"/>
                      <a:pt x="370" y="331"/>
                    </a:cubicBezTo>
                    <a:cubicBezTo>
                      <a:pt x="416" y="366"/>
                      <a:pt x="416" y="423"/>
                      <a:pt x="382" y="468"/>
                    </a:cubicBezTo>
                    <a:cubicBezTo>
                      <a:pt x="210" y="719"/>
                      <a:pt x="188" y="1039"/>
                      <a:pt x="325" y="1313"/>
                    </a:cubicBezTo>
                    <a:cubicBezTo>
                      <a:pt x="450" y="1575"/>
                      <a:pt x="713" y="1758"/>
                      <a:pt x="998" y="1781"/>
                    </a:cubicBezTo>
                    <a:cubicBezTo>
                      <a:pt x="1055" y="1781"/>
                      <a:pt x="1101" y="1815"/>
                      <a:pt x="1101" y="1872"/>
                    </a:cubicBezTo>
                    <a:cubicBezTo>
                      <a:pt x="1101" y="1872"/>
                      <a:pt x="1101" y="1883"/>
                      <a:pt x="1101" y="1895"/>
                    </a:cubicBezTo>
                    <a:cubicBezTo>
                      <a:pt x="1169" y="1883"/>
                      <a:pt x="1238" y="1883"/>
                      <a:pt x="1306" y="1861"/>
                    </a:cubicBezTo>
                    <a:lnTo>
                      <a:pt x="1329" y="1849"/>
                    </a:lnTo>
                    <a:lnTo>
                      <a:pt x="1489" y="1781"/>
                    </a:lnTo>
                    <a:cubicBezTo>
                      <a:pt x="1945" y="1552"/>
                      <a:pt x="2139" y="993"/>
                      <a:pt x="1911" y="525"/>
                    </a:cubicBezTo>
                    <a:cubicBezTo>
                      <a:pt x="1747" y="190"/>
                      <a:pt x="1413" y="1"/>
                      <a:pt x="10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1"/>
              <p:cNvSpPr/>
              <p:nvPr/>
            </p:nvSpPr>
            <p:spPr>
              <a:xfrm>
                <a:off x="-296200" y="3932825"/>
                <a:ext cx="813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2710" extrusionOk="0">
                    <a:moveTo>
                      <a:pt x="2203" y="347"/>
                    </a:moveTo>
                    <a:lnTo>
                      <a:pt x="2203" y="347"/>
                    </a:lnTo>
                    <a:cubicBezTo>
                      <a:pt x="2043" y="872"/>
                      <a:pt x="2305" y="1420"/>
                      <a:pt x="2808" y="1637"/>
                    </a:cubicBezTo>
                    <a:lnTo>
                      <a:pt x="1210" y="2413"/>
                    </a:lnTo>
                    <a:cubicBezTo>
                      <a:pt x="1093" y="2488"/>
                      <a:pt x="963" y="2524"/>
                      <a:pt x="834" y="2524"/>
                    </a:cubicBezTo>
                    <a:cubicBezTo>
                      <a:pt x="572" y="2524"/>
                      <a:pt x="317" y="2376"/>
                      <a:pt x="194" y="2116"/>
                    </a:cubicBezTo>
                    <a:cubicBezTo>
                      <a:pt x="0" y="1740"/>
                      <a:pt x="183" y="1283"/>
                      <a:pt x="582" y="1135"/>
                    </a:cubicBezTo>
                    <a:lnTo>
                      <a:pt x="2203" y="347"/>
                    </a:lnTo>
                    <a:close/>
                    <a:moveTo>
                      <a:pt x="2446" y="1"/>
                    </a:moveTo>
                    <a:cubicBezTo>
                      <a:pt x="2426" y="1"/>
                      <a:pt x="2406" y="6"/>
                      <a:pt x="2385" y="16"/>
                    </a:cubicBezTo>
                    <a:lnTo>
                      <a:pt x="491" y="941"/>
                    </a:lnTo>
                    <a:cubicBezTo>
                      <a:pt x="377" y="998"/>
                      <a:pt x="285" y="1066"/>
                      <a:pt x="206" y="1158"/>
                    </a:cubicBezTo>
                    <a:lnTo>
                      <a:pt x="217" y="1169"/>
                    </a:lnTo>
                    <a:cubicBezTo>
                      <a:pt x="251" y="1203"/>
                      <a:pt x="251" y="1272"/>
                      <a:pt x="217" y="1317"/>
                    </a:cubicBezTo>
                    <a:cubicBezTo>
                      <a:pt x="46" y="1557"/>
                      <a:pt x="23" y="1888"/>
                      <a:pt x="160" y="2151"/>
                    </a:cubicBezTo>
                    <a:cubicBezTo>
                      <a:pt x="285" y="2424"/>
                      <a:pt x="548" y="2596"/>
                      <a:pt x="845" y="2618"/>
                    </a:cubicBezTo>
                    <a:cubicBezTo>
                      <a:pt x="890" y="2630"/>
                      <a:pt x="936" y="2664"/>
                      <a:pt x="947" y="2710"/>
                    </a:cubicBezTo>
                    <a:cubicBezTo>
                      <a:pt x="1073" y="2710"/>
                      <a:pt x="1198" y="2675"/>
                      <a:pt x="1313" y="2618"/>
                    </a:cubicBezTo>
                    <a:lnTo>
                      <a:pt x="3196" y="1705"/>
                    </a:lnTo>
                    <a:cubicBezTo>
                      <a:pt x="3230" y="1683"/>
                      <a:pt x="3253" y="1637"/>
                      <a:pt x="3253" y="1603"/>
                    </a:cubicBezTo>
                    <a:lnTo>
                      <a:pt x="3218" y="1603"/>
                    </a:lnTo>
                    <a:cubicBezTo>
                      <a:pt x="2408" y="1591"/>
                      <a:pt x="1974" y="644"/>
                      <a:pt x="2511" y="28"/>
                    </a:cubicBezTo>
                    <a:cubicBezTo>
                      <a:pt x="2492" y="9"/>
                      <a:pt x="2470" y="1"/>
                      <a:pt x="24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1"/>
              <p:cNvSpPr/>
              <p:nvPr/>
            </p:nvSpPr>
            <p:spPr>
              <a:xfrm>
                <a:off x="-246850" y="3933500"/>
                <a:ext cx="31975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576" extrusionOk="0">
                    <a:moveTo>
                      <a:pt x="537" y="1"/>
                    </a:moveTo>
                    <a:lnTo>
                      <a:pt x="537" y="1"/>
                    </a:lnTo>
                    <a:cubicBezTo>
                      <a:pt x="0" y="617"/>
                      <a:pt x="434" y="1564"/>
                      <a:pt x="1244" y="1576"/>
                    </a:cubicBezTo>
                    <a:lnTo>
                      <a:pt x="1279" y="1576"/>
                    </a:lnTo>
                    <a:cubicBezTo>
                      <a:pt x="1279" y="1564"/>
                      <a:pt x="1279" y="1553"/>
                      <a:pt x="1279" y="1553"/>
                    </a:cubicBezTo>
                    <a:cubicBezTo>
                      <a:pt x="1267" y="1507"/>
                      <a:pt x="1222" y="1462"/>
                      <a:pt x="1176" y="1462"/>
                    </a:cubicBezTo>
                    <a:cubicBezTo>
                      <a:pt x="879" y="1439"/>
                      <a:pt x="617" y="1268"/>
                      <a:pt x="491" y="994"/>
                    </a:cubicBezTo>
                    <a:cubicBezTo>
                      <a:pt x="354" y="731"/>
                      <a:pt x="377" y="400"/>
                      <a:pt x="548" y="161"/>
                    </a:cubicBezTo>
                    <a:cubicBezTo>
                      <a:pt x="582" y="115"/>
                      <a:pt x="582" y="47"/>
                      <a:pt x="548" y="12"/>
                    </a:cubicBezTo>
                    <a:cubicBezTo>
                      <a:pt x="537" y="12"/>
                      <a:pt x="537" y="1"/>
                      <a:pt x="53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31"/>
              <p:cNvSpPr/>
              <p:nvPr/>
            </p:nvSpPr>
            <p:spPr>
              <a:xfrm>
                <a:off x="-441150" y="3961075"/>
                <a:ext cx="168650" cy="110550"/>
              </a:xfrm>
              <a:custGeom>
                <a:avLst/>
                <a:gdLst/>
                <a:ahLst/>
                <a:cxnLst/>
                <a:rect l="l" t="t" r="r" b="b"/>
                <a:pathLst>
                  <a:path w="6746" h="4422" extrusionOk="0">
                    <a:moveTo>
                      <a:pt x="5695" y="347"/>
                    </a:moveTo>
                    <a:cubicBezTo>
                      <a:pt x="5536" y="872"/>
                      <a:pt x="5798" y="1431"/>
                      <a:pt x="6312" y="1637"/>
                    </a:cubicBezTo>
                    <a:lnTo>
                      <a:pt x="1176" y="4136"/>
                    </a:lnTo>
                    <a:lnTo>
                      <a:pt x="1188" y="4136"/>
                    </a:lnTo>
                    <a:cubicBezTo>
                      <a:pt x="1113" y="4173"/>
                      <a:pt x="1029" y="4191"/>
                      <a:pt x="955" y="4191"/>
                    </a:cubicBezTo>
                    <a:cubicBezTo>
                      <a:pt x="869" y="4191"/>
                      <a:pt x="796" y="4167"/>
                      <a:pt x="765" y="4125"/>
                    </a:cubicBezTo>
                    <a:cubicBezTo>
                      <a:pt x="743" y="4079"/>
                      <a:pt x="720" y="4033"/>
                      <a:pt x="708" y="3988"/>
                    </a:cubicBezTo>
                    <a:cubicBezTo>
                      <a:pt x="663" y="3839"/>
                      <a:pt x="571" y="3714"/>
                      <a:pt x="434" y="3645"/>
                    </a:cubicBezTo>
                    <a:cubicBezTo>
                      <a:pt x="309" y="3588"/>
                      <a:pt x="229" y="3463"/>
                      <a:pt x="229" y="3337"/>
                    </a:cubicBezTo>
                    <a:cubicBezTo>
                      <a:pt x="252" y="3120"/>
                      <a:pt x="377" y="2938"/>
                      <a:pt x="571" y="2846"/>
                    </a:cubicBezTo>
                    <a:lnTo>
                      <a:pt x="5695" y="347"/>
                    </a:lnTo>
                    <a:close/>
                    <a:moveTo>
                      <a:pt x="5939" y="0"/>
                    </a:moveTo>
                    <a:cubicBezTo>
                      <a:pt x="5919" y="0"/>
                      <a:pt x="5899" y="6"/>
                      <a:pt x="5878" y="16"/>
                    </a:cubicBezTo>
                    <a:lnTo>
                      <a:pt x="457" y="2652"/>
                    </a:lnTo>
                    <a:cubicBezTo>
                      <a:pt x="355" y="2710"/>
                      <a:pt x="252" y="2789"/>
                      <a:pt x="172" y="2881"/>
                    </a:cubicBezTo>
                    <a:cubicBezTo>
                      <a:pt x="183" y="2892"/>
                      <a:pt x="183" y="2904"/>
                      <a:pt x="195" y="2915"/>
                    </a:cubicBezTo>
                    <a:cubicBezTo>
                      <a:pt x="218" y="2961"/>
                      <a:pt x="206" y="3029"/>
                      <a:pt x="161" y="3063"/>
                    </a:cubicBezTo>
                    <a:cubicBezTo>
                      <a:pt x="81" y="3109"/>
                      <a:pt x="24" y="3200"/>
                      <a:pt x="1" y="3292"/>
                    </a:cubicBezTo>
                    <a:cubicBezTo>
                      <a:pt x="1" y="3303"/>
                      <a:pt x="1" y="3326"/>
                      <a:pt x="1" y="3349"/>
                    </a:cubicBezTo>
                    <a:cubicBezTo>
                      <a:pt x="35" y="3508"/>
                      <a:pt x="138" y="3645"/>
                      <a:pt x="297" y="3714"/>
                    </a:cubicBezTo>
                    <a:cubicBezTo>
                      <a:pt x="434" y="3782"/>
                      <a:pt x="526" y="3908"/>
                      <a:pt x="571" y="4056"/>
                    </a:cubicBezTo>
                    <a:cubicBezTo>
                      <a:pt x="583" y="4102"/>
                      <a:pt x="606" y="4147"/>
                      <a:pt x="628" y="4193"/>
                    </a:cubicBezTo>
                    <a:lnTo>
                      <a:pt x="674" y="4250"/>
                    </a:lnTo>
                    <a:cubicBezTo>
                      <a:pt x="715" y="4308"/>
                      <a:pt x="727" y="4324"/>
                      <a:pt x="747" y="4324"/>
                    </a:cubicBezTo>
                    <a:cubicBezTo>
                      <a:pt x="755" y="4324"/>
                      <a:pt x="764" y="4322"/>
                      <a:pt x="777" y="4319"/>
                    </a:cubicBezTo>
                    <a:cubicBezTo>
                      <a:pt x="787" y="4317"/>
                      <a:pt x="796" y="4316"/>
                      <a:pt x="806" y="4316"/>
                    </a:cubicBezTo>
                    <a:cubicBezTo>
                      <a:pt x="852" y="4316"/>
                      <a:pt x="895" y="4338"/>
                      <a:pt x="914" y="4376"/>
                    </a:cubicBezTo>
                    <a:lnTo>
                      <a:pt x="914" y="4387"/>
                    </a:lnTo>
                    <a:cubicBezTo>
                      <a:pt x="914" y="4399"/>
                      <a:pt x="925" y="4410"/>
                      <a:pt x="925" y="4421"/>
                    </a:cubicBezTo>
                    <a:lnTo>
                      <a:pt x="937" y="4421"/>
                    </a:lnTo>
                    <a:cubicBezTo>
                      <a:pt x="1051" y="4410"/>
                      <a:pt x="1176" y="4387"/>
                      <a:pt x="1279" y="4341"/>
                    </a:cubicBezTo>
                    <a:lnTo>
                      <a:pt x="6677" y="1705"/>
                    </a:lnTo>
                    <a:cubicBezTo>
                      <a:pt x="6711" y="1682"/>
                      <a:pt x="6745" y="1637"/>
                      <a:pt x="6734" y="1580"/>
                    </a:cubicBezTo>
                    <a:lnTo>
                      <a:pt x="6734" y="1580"/>
                    </a:lnTo>
                    <a:lnTo>
                      <a:pt x="6700" y="1591"/>
                    </a:lnTo>
                    <a:cubicBezTo>
                      <a:pt x="5889" y="1580"/>
                      <a:pt x="5467" y="633"/>
                      <a:pt x="6004" y="28"/>
                    </a:cubicBezTo>
                    <a:cubicBezTo>
                      <a:pt x="5985" y="9"/>
                      <a:pt x="5962" y="0"/>
                      <a:pt x="59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31"/>
              <p:cNvSpPr/>
              <p:nvPr/>
            </p:nvSpPr>
            <p:spPr>
              <a:xfrm>
                <a:off x="-304775" y="3961475"/>
                <a:ext cx="31975" cy="39100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564" extrusionOk="0">
                    <a:moveTo>
                      <a:pt x="537" y="0"/>
                    </a:moveTo>
                    <a:cubicBezTo>
                      <a:pt x="1" y="605"/>
                      <a:pt x="423" y="1564"/>
                      <a:pt x="1233" y="1564"/>
                    </a:cubicBezTo>
                    <a:lnTo>
                      <a:pt x="1279" y="1564"/>
                    </a:lnTo>
                    <a:cubicBezTo>
                      <a:pt x="1268" y="1507"/>
                      <a:pt x="1233" y="1472"/>
                      <a:pt x="1176" y="1472"/>
                    </a:cubicBezTo>
                    <a:cubicBezTo>
                      <a:pt x="880" y="1438"/>
                      <a:pt x="628" y="1267"/>
                      <a:pt x="492" y="1005"/>
                    </a:cubicBezTo>
                    <a:cubicBezTo>
                      <a:pt x="366" y="731"/>
                      <a:pt x="389" y="411"/>
                      <a:pt x="560" y="160"/>
                    </a:cubicBezTo>
                    <a:cubicBezTo>
                      <a:pt x="583" y="114"/>
                      <a:pt x="583" y="57"/>
                      <a:pt x="549" y="12"/>
                    </a:cubicBezTo>
                    <a:lnTo>
                      <a:pt x="5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31"/>
              <p:cNvSpPr/>
              <p:nvPr/>
            </p:nvSpPr>
            <p:spPr>
              <a:xfrm>
                <a:off x="-468825" y="3815150"/>
                <a:ext cx="80775" cy="170025"/>
              </a:xfrm>
              <a:custGeom>
                <a:avLst/>
                <a:gdLst/>
                <a:ahLst/>
                <a:cxnLst/>
                <a:rect l="l" t="t" r="r" b="b"/>
                <a:pathLst>
                  <a:path w="3231" h="6801" extrusionOk="0">
                    <a:moveTo>
                      <a:pt x="1222" y="1037"/>
                    </a:moveTo>
                    <a:lnTo>
                      <a:pt x="1222" y="1037"/>
                    </a:lnTo>
                    <a:cubicBezTo>
                      <a:pt x="1176" y="1733"/>
                      <a:pt x="1507" y="2316"/>
                      <a:pt x="1815" y="2886"/>
                    </a:cubicBezTo>
                    <a:cubicBezTo>
                      <a:pt x="2328" y="3787"/>
                      <a:pt x="2796" y="4642"/>
                      <a:pt x="2034" y="5953"/>
                    </a:cubicBezTo>
                    <a:lnTo>
                      <a:pt x="2034" y="5953"/>
                    </a:lnTo>
                    <a:cubicBezTo>
                      <a:pt x="2107" y="5310"/>
                      <a:pt x="1802" y="4834"/>
                      <a:pt x="1484" y="4324"/>
                    </a:cubicBezTo>
                    <a:cubicBezTo>
                      <a:pt x="994" y="3548"/>
                      <a:pt x="446" y="2692"/>
                      <a:pt x="1222" y="1037"/>
                    </a:cubicBezTo>
                    <a:close/>
                    <a:moveTo>
                      <a:pt x="1607" y="0"/>
                    </a:moveTo>
                    <a:cubicBezTo>
                      <a:pt x="1575" y="0"/>
                      <a:pt x="1543" y="13"/>
                      <a:pt x="1519" y="44"/>
                    </a:cubicBezTo>
                    <a:cubicBezTo>
                      <a:pt x="1" y="2407"/>
                      <a:pt x="686" y="3491"/>
                      <a:pt x="1290" y="4461"/>
                    </a:cubicBezTo>
                    <a:cubicBezTo>
                      <a:pt x="1713" y="5123"/>
                      <a:pt x="2078" y="5705"/>
                      <a:pt x="1553" y="6641"/>
                    </a:cubicBezTo>
                    <a:cubicBezTo>
                      <a:pt x="1519" y="6698"/>
                      <a:pt x="1541" y="6755"/>
                      <a:pt x="1587" y="6789"/>
                    </a:cubicBezTo>
                    <a:cubicBezTo>
                      <a:pt x="1598" y="6800"/>
                      <a:pt x="1621" y="6800"/>
                      <a:pt x="1644" y="6800"/>
                    </a:cubicBezTo>
                    <a:cubicBezTo>
                      <a:pt x="1678" y="6800"/>
                      <a:pt x="1713" y="6789"/>
                      <a:pt x="1735" y="6766"/>
                    </a:cubicBezTo>
                    <a:cubicBezTo>
                      <a:pt x="3230" y="4940"/>
                      <a:pt x="2591" y="3788"/>
                      <a:pt x="2021" y="2772"/>
                    </a:cubicBezTo>
                    <a:cubicBezTo>
                      <a:pt x="1564" y="1973"/>
                      <a:pt x="1142" y="1209"/>
                      <a:pt x="1713" y="159"/>
                    </a:cubicBezTo>
                    <a:cubicBezTo>
                      <a:pt x="1752" y="71"/>
                      <a:pt x="1681" y="0"/>
                      <a:pt x="16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31"/>
              <p:cNvSpPr/>
              <p:nvPr/>
            </p:nvSpPr>
            <p:spPr>
              <a:xfrm>
                <a:off x="-463675" y="4032300"/>
                <a:ext cx="45950" cy="45300"/>
              </a:xfrm>
              <a:custGeom>
                <a:avLst/>
                <a:gdLst/>
                <a:ahLst/>
                <a:cxnLst/>
                <a:rect l="l" t="t" r="r" b="b"/>
                <a:pathLst>
                  <a:path w="1838" h="1812" extrusionOk="0">
                    <a:moveTo>
                      <a:pt x="685" y="534"/>
                    </a:moveTo>
                    <a:cubicBezTo>
                      <a:pt x="719" y="773"/>
                      <a:pt x="879" y="968"/>
                      <a:pt x="1096" y="1059"/>
                    </a:cubicBezTo>
                    <a:cubicBezTo>
                      <a:pt x="1176" y="1104"/>
                      <a:pt x="1233" y="1184"/>
                      <a:pt x="1256" y="1287"/>
                    </a:cubicBezTo>
                    <a:cubicBezTo>
                      <a:pt x="1278" y="1356"/>
                      <a:pt x="1313" y="1413"/>
                      <a:pt x="1358" y="1470"/>
                    </a:cubicBezTo>
                    <a:lnTo>
                      <a:pt x="1392" y="1527"/>
                    </a:lnTo>
                    <a:cubicBezTo>
                      <a:pt x="1404" y="1538"/>
                      <a:pt x="1415" y="1550"/>
                      <a:pt x="1415" y="1572"/>
                    </a:cubicBezTo>
                    <a:cubicBezTo>
                      <a:pt x="1380" y="1578"/>
                      <a:pt x="1345" y="1580"/>
                      <a:pt x="1311" y="1580"/>
                    </a:cubicBezTo>
                    <a:cubicBezTo>
                      <a:pt x="1042" y="1580"/>
                      <a:pt x="795" y="1427"/>
                      <a:pt x="674" y="1184"/>
                    </a:cubicBezTo>
                    <a:cubicBezTo>
                      <a:pt x="571" y="979"/>
                      <a:pt x="571" y="739"/>
                      <a:pt x="685" y="534"/>
                    </a:cubicBezTo>
                    <a:close/>
                    <a:moveTo>
                      <a:pt x="989" y="0"/>
                    </a:moveTo>
                    <a:cubicBezTo>
                      <a:pt x="973" y="0"/>
                      <a:pt x="959" y="3"/>
                      <a:pt x="947" y="9"/>
                    </a:cubicBezTo>
                    <a:lnTo>
                      <a:pt x="902" y="32"/>
                    </a:lnTo>
                    <a:cubicBezTo>
                      <a:pt x="0" y="477"/>
                      <a:pt x="320" y="1812"/>
                      <a:pt x="1313" y="1812"/>
                    </a:cubicBezTo>
                    <a:cubicBezTo>
                      <a:pt x="1450" y="1812"/>
                      <a:pt x="1586" y="1778"/>
                      <a:pt x="1723" y="1721"/>
                    </a:cubicBezTo>
                    <a:lnTo>
                      <a:pt x="1769" y="1698"/>
                    </a:lnTo>
                    <a:cubicBezTo>
                      <a:pt x="1815" y="1675"/>
                      <a:pt x="1838" y="1618"/>
                      <a:pt x="1826" y="1572"/>
                    </a:cubicBezTo>
                    <a:cubicBezTo>
                      <a:pt x="1701" y="1572"/>
                      <a:pt x="1575" y="1515"/>
                      <a:pt x="1484" y="1424"/>
                    </a:cubicBezTo>
                    <a:cubicBezTo>
                      <a:pt x="1450" y="1367"/>
                      <a:pt x="1415" y="1298"/>
                      <a:pt x="1392" y="1230"/>
                    </a:cubicBezTo>
                    <a:cubicBezTo>
                      <a:pt x="1370" y="1139"/>
                      <a:pt x="1313" y="1059"/>
                      <a:pt x="1233" y="1002"/>
                    </a:cubicBezTo>
                    <a:cubicBezTo>
                      <a:pt x="1027" y="910"/>
                      <a:pt x="902" y="705"/>
                      <a:pt x="902" y="488"/>
                    </a:cubicBezTo>
                    <a:cubicBezTo>
                      <a:pt x="902" y="477"/>
                      <a:pt x="902" y="465"/>
                      <a:pt x="902" y="443"/>
                    </a:cubicBezTo>
                    <a:cubicBezTo>
                      <a:pt x="925" y="294"/>
                      <a:pt x="982" y="157"/>
                      <a:pt x="1073" y="43"/>
                    </a:cubicBezTo>
                    <a:cubicBezTo>
                      <a:pt x="1062" y="20"/>
                      <a:pt x="1050" y="20"/>
                      <a:pt x="1039" y="9"/>
                    </a:cubicBezTo>
                    <a:cubicBezTo>
                      <a:pt x="1022" y="3"/>
                      <a:pt x="1004" y="0"/>
                      <a:pt x="9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31"/>
              <p:cNvSpPr/>
              <p:nvPr/>
            </p:nvSpPr>
            <p:spPr>
              <a:xfrm>
                <a:off x="-441150" y="4044500"/>
                <a:ext cx="23150" cy="2712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1085" extrusionOk="0">
                    <a:moveTo>
                      <a:pt x="1" y="0"/>
                    </a:moveTo>
                    <a:cubicBezTo>
                      <a:pt x="1" y="4"/>
                      <a:pt x="1" y="8"/>
                      <a:pt x="1" y="12"/>
                    </a:cubicBezTo>
                    <a:cubicBezTo>
                      <a:pt x="1" y="12"/>
                      <a:pt x="1" y="12"/>
                      <a:pt x="1" y="13"/>
                    </a:cubicBezTo>
                    <a:lnTo>
                      <a:pt x="1" y="13"/>
                    </a:lnTo>
                    <a:cubicBezTo>
                      <a:pt x="1" y="8"/>
                      <a:pt x="1" y="4"/>
                      <a:pt x="1" y="0"/>
                    </a:cubicBezTo>
                    <a:close/>
                    <a:moveTo>
                      <a:pt x="1" y="13"/>
                    </a:moveTo>
                    <a:lnTo>
                      <a:pt x="1" y="13"/>
                    </a:lnTo>
                    <a:cubicBezTo>
                      <a:pt x="6" y="225"/>
                      <a:pt x="130" y="424"/>
                      <a:pt x="320" y="514"/>
                    </a:cubicBezTo>
                    <a:cubicBezTo>
                      <a:pt x="400" y="559"/>
                      <a:pt x="469" y="639"/>
                      <a:pt x="491" y="742"/>
                    </a:cubicBezTo>
                    <a:cubicBezTo>
                      <a:pt x="503" y="810"/>
                      <a:pt x="537" y="868"/>
                      <a:pt x="583" y="936"/>
                    </a:cubicBezTo>
                    <a:cubicBezTo>
                      <a:pt x="674" y="1027"/>
                      <a:pt x="800" y="1084"/>
                      <a:pt x="925" y="1084"/>
                    </a:cubicBezTo>
                    <a:cubicBezTo>
                      <a:pt x="925" y="1073"/>
                      <a:pt x="925" y="1062"/>
                      <a:pt x="914" y="1050"/>
                    </a:cubicBezTo>
                    <a:lnTo>
                      <a:pt x="914" y="1039"/>
                    </a:lnTo>
                    <a:cubicBezTo>
                      <a:pt x="895" y="1001"/>
                      <a:pt x="852" y="979"/>
                      <a:pt x="806" y="979"/>
                    </a:cubicBezTo>
                    <a:cubicBezTo>
                      <a:pt x="796" y="979"/>
                      <a:pt x="787" y="980"/>
                      <a:pt x="777" y="982"/>
                    </a:cubicBezTo>
                    <a:cubicBezTo>
                      <a:pt x="764" y="985"/>
                      <a:pt x="755" y="987"/>
                      <a:pt x="747" y="987"/>
                    </a:cubicBezTo>
                    <a:cubicBezTo>
                      <a:pt x="727" y="987"/>
                      <a:pt x="715" y="971"/>
                      <a:pt x="674" y="913"/>
                    </a:cubicBezTo>
                    <a:lnTo>
                      <a:pt x="628" y="856"/>
                    </a:lnTo>
                    <a:cubicBezTo>
                      <a:pt x="594" y="810"/>
                      <a:pt x="571" y="765"/>
                      <a:pt x="560" y="719"/>
                    </a:cubicBezTo>
                    <a:cubicBezTo>
                      <a:pt x="526" y="571"/>
                      <a:pt x="423" y="445"/>
                      <a:pt x="297" y="377"/>
                    </a:cubicBezTo>
                    <a:cubicBezTo>
                      <a:pt x="138" y="308"/>
                      <a:pt x="24" y="172"/>
                      <a:pt x="1" y="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1"/>
              <p:cNvSpPr/>
              <p:nvPr/>
            </p:nvSpPr>
            <p:spPr>
              <a:xfrm>
                <a:off x="-441150" y="4033075"/>
                <a:ext cx="5450" cy="103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412" extrusionOk="0">
                    <a:moveTo>
                      <a:pt x="183" y="1"/>
                    </a:moveTo>
                    <a:cubicBezTo>
                      <a:pt x="81" y="115"/>
                      <a:pt x="24" y="263"/>
                      <a:pt x="1" y="412"/>
                    </a:cubicBezTo>
                    <a:cubicBezTo>
                      <a:pt x="24" y="320"/>
                      <a:pt x="81" y="229"/>
                      <a:pt x="161" y="183"/>
                    </a:cubicBezTo>
                    <a:cubicBezTo>
                      <a:pt x="206" y="149"/>
                      <a:pt x="218" y="81"/>
                      <a:pt x="195" y="35"/>
                    </a:cubicBezTo>
                    <a:cubicBezTo>
                      <a:pt x="195" y="24"/>
                      <a:pt x="183" y="12"/>
                      <a:pt x="18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31"/>
              <p:cNvSpPr/>
              <p:nvPr/>
            </p:nvSpPr>
            <p:spPr>
              <a:xfrm>
                <a:off x="-473100" y="3920200"/>
                <a:ext cx="53675" cy="109775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4391" extrusionOk="0">
                    <a:moveTo>
                      <a:pt x="1359" y="887"/>
                    </a:moveTo>
                    <a:lnTo>
                      <a:pt x="1359" y="887"/>
                    </a:lnTo>
                    <a:cubicBezTo>
                      <a:pt x="1724" y="1800"/>
                      <a:pt x="1416" y="2279"/>
                      <a:pt x="1119" y="2758"/>
                    </a:cubicBezTo>
                    <a:cubicBezTo>
                      <a:pt x="959" y="3032"/>
                      <a:pt x="777" y="3306"/>
                      <a:pt x="765" y="3637"/>
                    </a:cubicBezTo>
                    <a:cubicBezTo>
                      <a:pt x="411" y="2918"/>
                      <a:pt x="697" y="2416"/>
                      <a:pt x="982" y="1891"/>
                    </a:cubicBezTo>
                    <a:cubicBezTo>
                      <a:pt x="1153" y="1571"/>
                      <a:pt x="1324" y="1252"/>
                      <a:pt x="1359" y="887"/>
                    </a:cubicBezTo>
                    <a:close/>
                    <a:moveTo>
                      <a:pt x="1071" y="0"/>
                    </a:moveTo>
                    <a:cubicBezTo>
                      <a:pt x="1049" y="0"/>
                      <a:pt x="1026" y="6"/>
                      <a:pt x="1005" y="19"/>
                    </a:cubicBezTo>
                    <a:cubicBezTo>
                      <a:pt x="959" y="42"/>
                      <a:pt x="936" y="111"/>
                      <a:pt x="971" y="168"/>
                    </a:cubicBezTo>
                    <a:cubicBezTo>
                      <a:pt x="1313" y="807"/>
                      <a:pt x="1062" y="1263"/>
                      <a:pt x="777" y="1788"/>
                    </a:cubicBezTo>
                    <a:cubicBezTo>
                      <a:pt x="411" y="2439"/>
                      <a:pt x="1" y="3180"/>
                      <a:pt x="959" y="4356"/>
                    </a:cubicBezTo>
                    <a:cubicBezTo>
                      <a:pt x="982" y="4379"/>
                      <a:pt x="1016" y="4390"/>
                      <a:pt x="1051" y="4390"/>
                    </a:cubicBezTo>
                    <a:cubicBezTo>
                      <a:pt x="1073" y="4390"/>
                      <a:pt x="1096" y="4390"/>
                      <a:pt x="1108" y="4379"/>
                    </a:cubicBezTo>
                    <a:cubicBezTo>
                      <a:pt x="1165" y="4345"/>
                      <a:pt x="1176" y="4276"/>
                      <a:pt x="1142" y="4230"/>
                    </a:cubicBezTo>
                    <a:cubicBezTo>
                      <a:pt x="822" y="3648"/>
                      <a:pt x="1039" y="3317"/>
                      <a:pt x="1313" y="2884"/>
                    </a:cubicBezTo>
                    <a:cubicBezTo>
                      <a:pt x="1690" y="2302"/>
                      <a:pt x="2146" y="1560"/>
                      <a:pt x="1165" y="54"/>
                    </a:cubicBezTo>
                    <a:cubicBezTo>
                      <a:pt x="1143" y="18"/>
                      <a:pt x="1108" y="0"/>
                      <a:pt x="10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31"/>
              <p:cNvSpPr/>
              <p:nvPr/>
            </p:nvSpPr>
            <p:spPr>
              <a:xfrm>
                <a:off x="-762975" y="4130950"/>
                <a:ext cx="58800" cy="12297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4919" extrusionOk="0">
                    <a:moveTo>
                      <a:pt x="765" y="0"/>
                    </a:moveTo>
                    <a:cubicBezTo>
                      <a:pt x="1" y="1643"/>
                      <a:pt x="549" y="2511"/>
                      <a:pt x="1028" y="3287"/>
                    </a:cubicBezTo>
                    <a:cubicBezTo>
                      <a:pt x="1359" y="3789"/>
                      <a:pt x="1667" y="4280"/>
                      <a:pt x="1576" y="4919"/>
                    </a:cubicBezTo>
                    <a:cubicBezTo>
                      <a:pt x="2352" y="3606"/>
                      <a:pt x="1872" y="2750"/>
                      <a:pt x="1370" y="1837"/>
                    </a:cubicBezTo>
                    <a:cubicBezTo>
                      <a:pt x="1062" y="1278"/>
                      <a:pt x="731" y="696"/>
                      <a:pt x="76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31"/>
              <p:cNvSpPr/>
              <p:nvPr/>
            </p:nvSpPr>
            <p:spPr>
              <a:xfrm>
                <a:off x="-545850" y="4221025"/>
                <a:ext cx="45100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1442" extrusionOk="0">
                    <a:moveTo>
                      <a:pt x="996" y="0"/>
                    </a:moveTo>
                    <a:cubicBezTo>
                      <a:pt x="891" y="0"/>
                      <a:pt x="786" y="23"/>
                      <a:pt x="685" y="72"/>
                    </a:cubicBezTo>
                    <a:lnTo>
                      <a:pt x="605" y="106"/>
                    </a:lnTo>
                    <a:cubicBezTo>
                      <a:pt x="0" y="505"/>
                      <a:pt x="274" y="1441"/>
                      <a:pt x="1005" y="1441"/>
                    </a:cubicBezTo>
                    <a:cubicBezTo>
                      <a:pt x="1050" y="1441"/>
                      <a:pt x="1107" y="1430"/>
                      <a:pt x="1165" y="1418"/>
                    </a:cubicBezTo>
                    <a:lnTo>
                      <a:pt x="1301" y="1350"/>
                    </a:lnTo>
                    <a:cubicBezTo>
                      <a:pt x="1655" y="1167"/>
                      <a:pt x="1804" y="745"/>
                      <a:pt x="1632" y="391"/>
                    </a:cubicBezTo>
                    <a:cubicBezTo>
                      <a:pt x="1510" y="146"/>
                      <a:pt x="1258" y="0"/>
                      <a:pt x="99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31"/>
              <p:cNvSpPr/>
              <p:nvPr/>
            </p:nvSpPr>
            <p:spPr>
              <a:xfrm>
                <a:off x="-741000" y="4259900"/>
                <a:ext cx="152100" cy="95750"/>
              </a:xfrm>
              <a:custGeom>
                <a:avLst/>
                <a:gdLst/>
                <a:ahLst/>
                <a:cxnLst/>
                <a:rect l="l" t="t" r="r" b="b"/>
                <a:pathLst>
                  <a:path w="6084" h="3830" extrusionOk="0">
                    <a:moveTo>
                      <a:pt x="5467" y="0"/>
                    </a:moveTo>
                    <a:lnTo>
                      <a:pt x="343" y="2500"/>
                    </a:lnTo>
                    <a:cubicBezTo>
                      <a:pt x="149" y="2591"/>
                      <a:pt x="23" y="2773"/>
                      <a:pt x="1" y="2990"/>
                    </a:cubicBezTo>
                    <a:cubicBezTo>
                      <a:pt x="1" y="3116"/>
                      <a:pt x="80" y="3241"/>
                      <a:pt x="206" y="3298"/>
                    </a:cubicBezTo>
                    <a:cubicBezTo>
                      <a:pt x="331" y="3367"/>
                      <a:pt x="434" y="3492"/>
                      <a:pt x="468" y="3641"/>
                    </a:cubicBezTo>
                    <a:cubicBezTo>
                      <a:pt x="491" y="3686"/>
                      <a:pt x="514" y="3732"/>
                      <a:pt x="537" y="3778"/>
                    </a:cubicBezTo>
                    <a:cubicBezTo>
                      <a:pt x="571" y="3812"/>
                      <a:pt x="637" y="3829"/>
                      <a:pt x="715" y="3829"/>
                    </a:cubicBezTo>
                    <a:cubicBezTo>
                      <a:pt x="794" y="3829"/>
                      <a:pt x="885" y="3812"/>
                      <a:pt x="971" y="3778"/>
                    </a:cubicBezTo>
                    <a:lnTo>
                      <a:pt x="6083" y="1279"/>
                    </a:lnTo>
                    <a:cubicBezTo>
                      <a:pt x="5832" y="1176"/>
                      <a:pt x="5638" y="993"/>
                      <a:pt x="5524" y="765"/>
                    </a:cubicBezTo>
                    <a:cubicBezTo>
                      <a:pt x="5410" y="525"/>
                      <a:pt x="5387" y="251"/>
                      <a:pt x="54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31"/>
              <p:cNvSpPr/>
              <p:nvPr/>
            </p:nvSpPr>
            <p:spPr>
              <a:xfrm>
                <a:off x="-546125" y="4213125"/>
                <a:ext cx="49075" cy="473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1895" extrusionOk="0">
                    <a:moveTo>
                      <a:pt x="889" y="230"/>
                    </a:moveTo>
                    <a:cubicBezTo>
                      <a:pt x="968" y="230"/>
                      <a:pt x="1045" y="244"/>
                      <a:pt x="1118" y="274"/>
                    </a:cubicBezTo>
                    <a:cubicBezTo>
                      <a:pt x="1712" y="479"/>
                      <a:pt x="1758" y="1289"/>
                      <a:pt x="1198" y="1575"/>
                    </a:cubicBezTo>
                    <a:lnTo>
                      <a:pt x="1050" y="1655"/>
                    </a:lnTo>
                    <a:cubicBezTo>
                      <a:pt x="1004" y="1666"/>
                      <a:pt x="947" y="1666"/>
                      <a:pt x="890" y="1666"/>
                    </a:cubicBezTo>
                    <a:cubicBezTo>
                      <a:pt x="616" y="1666"/>
                      <a:pt x="365" y="1506"/>
                      <a:pt x="240" y="1267"/>
                    </a:cubicBezTo>
                    <a:cubicBezTo>
                      <a:pt x="80" y="936"/>
                      <a:pt x="194" y="536"/>
                      <a:pt x="502" y="342"/>
                    </a:cubicBezTo>
                    <a:lnTo>
                      <a:pt x="582" y="308"/>
                    </a:lnTo>
                    <a:cubicBezTo>
                      <a:pt x="680" y="256"/>
                      <a:pt x="785" y="230"/>
                      <a:pt x="889" y="230"/>
                    </a:cubicBezTo>
                    <a:close/>
                    <a:moveTo>
                      <a:pt x="889" y="0"/>
                    </a:moveTo>
                    <a:cubicBezTo>
                      <a:pt x="751" y="0"/>
                      <a:pt x="612" y="30"/>
                      <a:pt x="479" y="91"/>
                    </a:cubicBezTo>
                    <a:lnTo>
                      <a:pt x="388" y="137"/>
                    </a:lnTo>
                    <a:lnTo>
                      <a:pt x="377" y="148"/>
                    </a:lnTo>
                    <a:cubicBezTo>
                      <a:pt x="308" y="194"/>
                      <a:pt x="240" y="251"/>
                      <a:pt x="183" y="319"/>
                    </a:cubicBezTo>
                    <a:lnTo>
                      <a:pt x="194" y="331"/>
                    </a:lnTo>
                    <a:cubicBezTo>
                      <a:pt x="228" y="365"/>
                      <a:pt x="228" y="433"/>
                      <a:pt x="194" y="479"/>
                    </a:cubicBezTo>
                    <a:cubicBezTo>
                      <a:pt x="23" y="719"/>
                      <a:pt x="0" y="1050"/>
                      <a:pt x="137" y="1312"/>
                    </a:cubicBezTo>
                    <a:cubicBezTo>
                      <a:pt x="205" y="1449"/>
                      <a:pt x="297" y="1563"/>
                      <a:pt x="422" y="1643"/>
                    </a:cubicBezTo>
                    <a:cubicBezTo>
                      <a:pt x="536" y="1723"/>
                      <a:pt x="685" y="1769"/>
                      <a:pt x="822" y="1780"/>
                    </a:cubicBezTo>
                    <a:cubicBezTo>
                      <a:pt x="879" y="1791"/>
                      <a:pt x="913" y="1826"/>
                      <a:pt x="924" y="1871"/>
                    </a:cubicBezTo>
                    <a:cubicBezTo>
                      <a:pt x="924" y="1883"/>
                      <a:pt x="924" y="1883"/>
                      <a:pt x="924" y="1894"/>
                    </a:cubicBezTo>
                    <a:cubicBezTo>
                      <a:pt x="993" y="1894"/>
                      <a:pt x="1061" y="1883"/>
                      <a:pt x="1118" y="1860"/>
                    </a:cubicBezTo>
                    <a:lnTo>
                      <a:pt x="1141" y="1860"/>
                    </a:lnTo>
                    <a:lnTo>
                      <a:pt x="1301" y="1780"/>
                    </a:lnTo>
                    <a:cubicBezTo>
                      <a:pt x="1769" y="1552"/>
                      <a:pt x="1963" y="993"/>
                      <a:pt x="1735" y="525"/>
                    </a:cubicBezTo>
                    <a:cubicBezTo>
                      <a:pt x="1571" y="189"/>
                      <a:pt x="1237" y="0"/>
                      <a:pt x="8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31"/>
              <p:cNvSpPr/>
              <p:nvPr/>
            </p:nvSpPr>
            <p:spPr>
              <a:xfrm>
                <a:off x="-603775" y="4220650"/>
                <a:ext cx="80775" cy="67800"/>
              </a:xfrm>
              <a:custGeom>
                <a:avLst/>
                <a:gdLst/>
                <a:ahLst/>
                <a:cxnLst/>
                <a:rect l="l" t="t" r="r" b="b"/>
                <a:pathLst>
                  <a:path w="3231" h="2712" extrusionOk="0">
                    <a:moveTo>
                      <a:pt x="2169" y="349"/>
                    </a:moveTo>
                    <a:lnTo>
                      <a:pt x="2169" y="349"/>
                    </a:lnTo>
                    <a:cubicBezTo>
                      <a:pt x="2021" y="863"/>
                      <a:pt x="2283" y="1422"/>
                      <a:pt x="2785" y="1627"/>
                    </a:cubicBezTo>
                    <a:lnTo>
                      <a:pt x="1188" y="2415"/>
                    </a:lnTo>
                    <a:cubicBezTo>
                      <a:pt x="1091" y="2458"/>
                      <a:pt x="989" y="2479"/>
                      <a:pt x="889" y="2479"/>
                    </a:cubicBezTo>
                    <a:cubicBezTo>
                      <a:pt x="622" y="2479"/>
                      <a:pt x="365" y="2333"/>
                      <a:pt x="240" y="2084"/>
                    </a:cubicBezTo>
                    <a:cubicBezTo>
                      <a:pt x="58" y="1730"/>
                      <a:pt x="206" y="1308"/>
                      <a:pt x="560" y="1137"/>
                    </a:cubicBezTo>
                    <a:lnTo>
                      <a:pt x="2169" y="349"/>
                    </a:lnTo>
                    <a:close/>
                    <a:moveTo>
                      <a:pt x="2413" y="0"/>
                    </a:moveTo>
                    <a:cubicBezTo>
                      <a:pt x="2397" y="0"/>
                      <a:pt x="2380" y="3"/>
                      <a:pt x="2363" y="7"/>
                    </a:cubicBezTo>
                    <a:lnTo>
                      <a:pt x="469" y="943"/>
                    </a:lnTo>
                    <a:cubicBezTo>
                      <a:pt x="355" y="988"/>
                      <a:pt x="263" y="1068"/>
                      <a:pt x="183" y="1160"/>
                    </a:cubicBezTo>
                    <a:lnTo>
                      <a:pt x="195" y="1171"/>
                    </a:lnTo>
                    <a:cubicBezTo>
                      <a:pt x="229" y="1205"/>
                      <a:pt x="229" y="1262"/>
                      <a:pt x="195" y="1308"/>
                    </a:cubicBezTo>
                    <a:cubicBezTo>
                      <a:pt x="24" y="1559"/>
                      <a:pt x="1" y="1878"/>
                      <a:pt x="138" y="2152"/>
                    </a:cubicBezTo>
                    <a:cubicBezTo>
                      <a:pt x="195" y="2278"/>
                      <a:pt x="286" y="2392"/>
                      <a:pt x="412" y="2472"/>
                    </a:cubicBezTo>
                    <a:cubicBezTo>
                      <a:pt x="526" y="2563"/>
                      <a:pt x="674" y="2609"/>
                      <a:pt x="811" y="2620"/>
                    </a:cubicBezTo>
                    <a:cubicBezTo>
                      <a:pt x="868" y="2620"/>
                      <a:pt x="902" y="2655"/>
                      <a:pt x="914" y="2712"/>
                    </a:cubicBezTo>
                    <a:cubicBezTo>
                      <a:pt x="1039" y="2700"/>
                      <a:pt x="1165" y="2677"/>
                      <a:pt x="1279" y="2620"/>
                    </a:cubicBezTo>
                    <a:lnTo>
                      <a:pt x="3162" y="1696"/>
                    </a:lnTo>
                    <a:cubicBezTo>
                      <a:pt x="3208" y="1673"/>
                      <a:pt x="3230" y="1639"/>
                      <a:pt x="3230" y="1593"/>
                    </a:cubicBezTo>
                    <a:lnTo>
                      <a:pt x="3208" y="1593"/>
                    </a:lnTo>
                    <a:cubicBezTo>
                      <a:pt x="2386" y="1593"/>
                      <a:pt x="1952" y="635"/>
                      <a:pt x="2489" y="30"/>
                    </a:cubicBezTo>
                    <a:cubicBezTo>
                      <a:pt x="2467" y="8"/>
                      <a:pt x="2441" y="0"/>
                      <a:pt x="24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31"/>
              <p:cNvSpPr/>
              <p:nvPr/>
            </p:nvSpPr>
            <p:spPr>
              <a:xfrm>
                <a:off x="-554975" y="4221375"/>
                <a:ext cx="31975" cy="39125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565" extrusionOk="0">
                    <a:moveTo>
                      <a:pt x="525" y="1"/>
                    </a:moveTo>
                    <a:cubicBezTo>
                      <a:pt x="0" y="606"/>
                      <a:pt x="434" y="1564"/>
                      <a:pt x="1244" y="1564"/>
                    </a:cubicBezTo>
                    <a:lnTo>
                      <a:pt x="1278" y="1564"/>
                    </a:lnTo>
                    <a:cubicBezTo>
                      <a:pt x="1278" y="1553"/>
                      <a:pt x="1278" y="1553"/>
                      <a:pt x="1278" y="1541"/>
                    </a:cubicBezTo>
                    <a:cubicBezTo>
                      <a:pt x="1267" y="1496"/>
                      <a:pt x="1221" y="1461"/>
                      <a:pt x="1176" y="1461"/>
                    </a:cubicBezTo>
                    <a:cubicBezTo>
                      <a:pt x="1027" y="1450"/>
                      <a:pt x="890" y="1393"/>
                      <a:pt x="776" y="1313"/>
                    </a:cubicBezTo>
                    <a:cubicBezTo>
                      <a:pt x="651" y="1233"/>
                      <a:pt x="548" y="1119"/>
                      <a:pt x="491" y="994"/>
                    </a:cubicBezTo>
                    <a:cubicBezTo>
                      <a:pt x="354" y="720"/>
                      <a:pt x="377" y="400"/>
                      <a:pt x="548" y="149"/>
                    </a:cubicBezTo>
                    <a:cubicBezTo>
                      <a:pt x="582" y="103"/>
                      <a:pt x="582" y="46"/>
                      <a:pt x="537" y="12"/>
                    </a:cubicBezTo>
                    <a:lnTo>
                      <a:pt x="525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31"/>
              <p:cNvSpPr/>
              <p:nvPr/>
            </p:nvSpPr>
            <p:spPr>
              <a:xfrm>
                <a:off x="-749275" y="4248750"/>
                <a:ext cx="168650" cy="110450"/>
              </a:xfrm>
              <a:custGeom>
                <a:avLst/>
                <a:gdLst/>
                <a:ahLst/>
                <a:cxnLst/>
                <a:rect l="l" t="t" r="r" b="b"/>
                <a:pathLst>
                  <a:path w="6746" h="4418" extrusionOk="0">
                    <a:moveTo>
                      <a:pt x="5684" y="355"/>
                    </a:moveTo>
                    <a:lnTo>
                      <a:pt x="5684" y="355"/>
                    </a:lnTo>
                    <a:cubicBezTo>
                      <a:pt x="5650" y="458"/>
                      <a:pt x="5638" y="549"/>
                      <a:pt x="5638" y="652"/>
                    </a:cubicBezTo>
                    <a:cubicBezTo>
                      <a:pt x="5638" y="1085"/>
                      <a:pt x="5901" y="1473"/>
                      <a:pt x="6300" y="1633"/>
                    </a:cubicBezTo>
                    <a:lnTo>
                      <a:pt x="1187" y="4132"/>
                    </a:lnTo>
                    <a:cubicBezTo>
                      <a:pt x="1102" y="4172"/>
                      <a:pt x="1011" y="4192"/>
                      <a:pt x="932" y="4192"/>
                    </a:cubicBezTo>
                    <a:cubicBezTo>
                      <a:pt x="854" y="4192"/>
                      <a:pt x="788" y="4172"/>
                      <a:pt x="754" y="4132"/>
                    </a:cubicBezTo>
                    <a:cubicBezTo>
                      <a:pt x="731" y="4087"/>
                      <a:pt x="708" y="4041"/>
                      <a:pt x="697" y="3996"/>
                    </a:cubicBezTo>
                    <a:cubicBezTo>
                      <a:pt x="651" y="3847"/>
                      <a:pt x="560" y="3722"/>
                      <a:pt x="423" y="3653"/>
                    </a:cubicBezTo>
                    <a:cubicBezTo>
                      <a:pt x="297" y="3596"/>
                      <a:pt x="217" y="3471"/>
                      <a:pt x="229" y="3345"/>
                    </a:cubicBezTo>
                    <a:cubicBezTo>
                      <a:pt x="240" y="3128"/>
                      <a:pt x="366" y="2946"/>
                      <a:pt x="560" y="2854"/>
                    </a:cubicBezTo>
                    <a:lnTo>
                      <a:pt x="5684" y="355"/>
                    </a:lnTo>
                    <a:close/>
                    <a:moveTo>
                      <a:pt x="5918" y="0"/>
                    </a:moveTo>
                    <a:cubicBezTo>
                      <a:pt x="5901" y="0"/>
                      <a:pt x="5884" y="4"/>
                      <a:pt x="5866" y="13"/>
                    </a:cubicBezTo>
                    <a:lnTo>
                      <a:pt x="457" y="2660"/>
                    </a:lnTo>
                    <a:cubicBezTo>
                      <a:pt x="354" y="2706"/>
                      <a:pt x="252" y="2786"/>
                      <a:pt x="172" y="2889"/>
                    </a:cubicBezTo>
                    <a:cubicBezTo>
                      <a:pt x="183" y="2889"/>
                      <a:pt x="183" y="2900"/>
                      <a:pt x="195" y="2911"/>
                    </a:cubicBezTo>
                    <a:cubicBezTo>
                      <a:pt x="217" y="2968"/>
                      <a:pt x="206" y="3025"/>
                      <a:pt x="160" y="3060"/>
                    </a:cubicBezTo>
                    <a:cubicBezTo>
                      <a:pt x="80" y="3117"/>
                      <a:pt x="23" y="3197"/>
                      <a:pt x="1" y="3288"/>
                    </a:cubicBezTo>
                    <a:cubicBezTo>
                      <a:pt x="1" y="3311"/>
                      <a:pt x="1" y="3334"/>
                      <a:pt x="1" y="3345"/>
                    </a:cubicBezTo>
                    <a:cubicBezTo>
                      <a:pt x="35" y="3516"/>
                      <a:pt x="138" y="3653"/>
                      <a:pt x="297" y="3710"/>
                    </a:cubicBezTo>
                    <a:cubicBezTo>
                      <a:pt x="434" y="3790"/>
                      <a:pt x="526" y="3916"/>
                      <a:pt x="571" y="4064"/>
                    </a:cubicBezTo>
                    <a:cubicBezTo>
                      <a:pt x="583" y="4110"/>
                      <a:pt x="605" y="4155"/>
                      <a:pt x="628" y="4190"/>
                    </a:cubicBezTo>
                    <a:cubicBezTo>
                      <a:pt x="651" y="4212"/>
                      <a:pt x="662" y="4235"/>
                      <a:pt x="674" y="4247"/>
                    </a:cubicBezTo>
                    <a:cubicBezTo>
                      <a:pt x="716" y="4314"/>
                      <a:pt x="727" y="4332"/>
                      <a:pt x="753" y="4332"/>
                    </a:cubicBezTo>
                    <a:cubicBezTo>
                      <a:pt x="762" y="4332"/>
                      <a:pt x="773" y="4329"/>
                      <a:pt x="788" y="4326"/>
                    </a:cubicBezTo>
                    <a:cubicBezTo>
                      <a:pt x="800" y="4321"/>
                      <a:pt x="812" y="4318"/>
                      <a:pt x="825" y="4318"/>
                    </a:cubicBezTo>
                    <a:cubicBezTo>
                      <a:pt x="861" y="4318"/>
                      <a:pt x="897" y="4341"/>
                      <a:pt x="914" y="4384"/>
                    </a:cubicBezTo>
                    <a:cubicBezTo>
                      <a:pt x="914" y="4395"/>
                      <a:pt x="925" y="4406"/>
                      <a:pt x="925" y="4418"/>
                    </a:cubicBezTo>
                    <a:lnTo>
                      <a:pt x="936" y="4418"/>
                    </a:lnTo>
                    <a:cubicBezTo>
                      <a:pt x="1051" y="4418"/>
                      <a:pt x="1176" y="4384"/>
                      <a:pt x="1279" y="4338"/>
                    </a:cubicBezTo>
                    <a:lnTo>
                      <a:pt x="6677" y="1702"/>
                    </a:lnTo>
                    <a:cubicBezTo>
                      <a:pt x="6722" y="1679"/>
                      <a:pt x="6745" y="1633"/>
                      <a:pt x="6734" y="1588"/>
                    </a:cubicBezTo>
                    <a:lnTo>
                      <a:pt x="6688" y="1588"/>
                    </a:lnTo>
                    <a:cubicBezTo>
                      <a:pt x="5878" y="1588"/>
                      <a:pt x="5456" y="629"/>
                      <a:pt x="5992" y="24"/>
                    </a:cubicBezTo>
                    <a:cubicBezTo>
                      <a:pt x="5971" y="10"/>
                      <a:pt x="5945" y="0"/>
                      <a:pt x="59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31"/>
              <p:cNvSpPr/>
              <p:nvPr/>
            </p:nvSpPr>
            <p:spPr>
              <a:xfrm>
                <a:off x="-612600" y="4249625"/>
                <a:ext cx="31675" cy="38550"/>
              </a:xfrm>
              <a:custGeom>
                <a:avLst/>
                <a:gdLst/>
                <a:ahLst/>
                <a:cxnLst/>
                <a:rect l="l" t="t" r="r" b="b"/>
                <a:pathLst>
                  <a:path w="1267" h="1542" extrusionOk="0">
                    <a:moveTo>
                      <a:pt x="525" y="1"/>
                    </a:moveTo>
                    <a:lnTo>
                      <a:pt x="525" y="1"/>
                    </a:lnTo>
                    <a:cubicBezTo>
                      <a:pt x="0" y="594"/>
                      <a:pt x="422" y="1530"/>
                      <a:pt x="1221" y="1541"/>
                    </a:cubicBezTo>
                    <a:lnTo>
                      <a:pt x="1267" y="1541"/>
                    </a:lnTo>
                    <a:cubicBezTo>
                      <a:pt x="1255" y="1496"/>
                      <a:pt x="1210" y="1461"/>
                      <a:pt x="1164" y="1461"/>
                    </a:cubicBezTo>
                    <a:cubicBezTo>
                      <a:pt x="1016" y="1450"/>
                      <a:pt x="879" y="1393"/>
                      <a:pt x="753" y="1313"/>
                    </a:cubicBezTo>
                    <a:cubicBezTo>
                      <a:pt x="639" y="1233"/>
                      <a:pt x="536" y="1119"/>
                      <a:pt x="479" y="993"/>
                    </a:cubicBezTo>
                    <a:cubicBezTo>
                      <a:pt x="342" y="719"/>
                      <a:pt x="365" y="400"/>
                      <a:pt x="536" y="149"/>
                    </a:cubicBezTo>
                    <a:cubicBezTo>
                      <a:pt x="571" y="103"/>
                      <a:pt x="571" y="46"/>
                      <a:pt x="536" y="12"/>
                    </a:cubicBezTo>
                    <a:lnTo>
                      <a:pt x="525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31"/>
              <p:cNvSpPr/>
              <p:nvPr/>
            </p:nvSpPr>
            <p:spPr>
              <a:xfrm>
                <a:off x="-777225" y="4102775"/>
                <a:ext cx="80750" cy="170275"/>
              </a:xfrm>
              <a:custGeom>
                <a:avLst/>
                <a:gdLst/>
                <a:ahLst/>
                <a:cxnLst/>
                <a:rect l="l" t="t" r="r" b="b"/>
                <a:pathLst>
                  <a:path w="3230" h="6811" extrusionOk="0">
                    <a:moveTo>
                      <a:pt x="1221" y="1047"/>
                    </a:moveTo>
                    <a:lnTo>
                      <a:pt x="1221" y="1047"/>
                    </a:lnTo>
                    <a:cubicBezTo>
                      <a:pt x="1187" y="1732"/>
                      <a:pt x="1507" y="2314"/>
                      <a:pt x="1826" y="2885"/>
                    </a:cubicBezTo>
                    <a:cubicBezTo>
                      <a:pt x="2328" y="3786"/>
                      <a:pt x="2808" y="4642"/>
                      <a:pt x="2032" y="5954"/>
                    </a:cubicBezTo>
                    <a:cubicBezTo>
                      <a:pt x="2123" y="5327"/>
                      <a:pt x="1815" y="4836"/>
                      <a:pt x="1484" y="4322"/>
                    </a:cubicBezTo>
                    <a:cubicBezTo>
                      <a:pt x="1004" y="3558"/>
                      <a:pt x="457" y="2691"/>
                      <a:pt x="1221" y="1047"/>
                    </a:cubicBezTo>
                    <a:close/>
                    <a:moveTo>
                      <a:pt x="1620" y="1"/>
                    </a:moveTo>
                    <a:cubicBezTo>
                      <a:pt x="1586" y="1"/>
                      <a:pt x="1551" y="19"/>
                      <a:pt x="1529" y="54"/>
                    </a:cubicBezTo>
                    <a:cubicBezTo>
                      <a:pt x="0" y="2417"/>
                      <a:pt x="685" y="3501"/>
                      <a:pt x="1301" y="4459"/>
                    </a:cubicBezTo>
                    <a:cubicBezTo>
                      <a:pt x="1723" y="5133"/>
                      <a:pt x="2089" y="5703"/>
                      <a:pt x="1552" y="6651"/>
                    </a:cubicBezTo>
                    <a:cubicBezTo>
                      <a:pt x="1529" y="6696"/>
                      <a:pt x="1541" y="6753"/>
                      <a:pt x="1586" y="6787"/>
                    </a:cubicBezTo>
                    <a:cubicBezTo>
                      <a:pt x="1609" y="6799"/>
                      <a:pt x="1632" y="6810"/>
                      <a:pt x="1655" y="6810"/>
                    </a:cubicBezTo>
                    <a:cubicBezTo>
                      <a:pt x="1689" y="6810"/>
                      <a:pt x="1723" y="6799"/>
                      <a:pt x="1746" y="6765"/>
                    </a:cubicBezTo>
                    <a:cubicBezTo>
                      <a:pt x="3230" y="4950"/>
                      <a:pt x="2602" y="3786"/>
                      <a:pt x="2032" y="2770"/>
                    </a:cubicBezTo>
                    <a:cubicBezTo>
                      <a:pt x="1575" y="1972"/>
                      <a:pt x="1153" y="1207"/>
                      <a:pt x="1723" y="168"/>
                    </a:cubicBezTo>
                    <a:cubicBezTo>
                      <a:pt x="1746" y="111"/>
                      <a:pt x="1735" y="43"/>
                      <a:pt x="1678" y="20"/>
                    </a:cubicBezTo>
                    <a:cubicBezTo>
                      <a:pt x="1661" y="7"/>
                      <a:pt x="1640" y="1"/>
                      <a:pt x="16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31"/>
              <p:cNvSpPr/>
              <p:nvPr/>
            </p:nvSpPr>
            <p:spPr>
              <a:xfrm>
                <a:off x="-765825" y="4319875"/>
                <a:ext cx="39975" cy="45425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1817" extrusionOk="0">
                    <a:moveTo>
                      <a:pt x="434" y="546"/>
                    </a:moveTo>
                    <a:lnTo>
                      <a:pt x="434" y="546"/>
                    </a:lnTo>
                    <a:cubicBezTo>
                      <a:pt x="480" y="774"/>
                      <a:pt x="640" y="968"/>
                      <a:pt x="845" y="1059"/>
                    </a:cubicBezTo>
                    <a:cubicBezTo>
                      <a:pt x="936" y="1116"/>
                      <a:pt x="994" y="1196"/>
                      <a:pt x="1016" y="1287"/>
                    </a:cubicBezTo>
                    <a:cubicBezTo>
                      <a:pt x="1039" y="1356"/>
                      <a:pt x="1062" y="1424"/>
                      <a:pt x="1108" y="1481"/>
                    </a:cubicBezTo>
                    <a:cubicBezTo>
                      <a:pt x="1119" y="1493"/>
                      <a:pt x="1130" y="1516"/>
                      <a:pt x="1142" y="1527"/>
                    </a:cubicBezTo>
                    <a:lnTo>
                      <a:pt x="1176" y="1573"/>
                    </a:lnTo>
                    <a:cubicBezTo>
                      <a:pt x="1137" y="1579"/>
                      <a:pt x="1099" y="1582"/>
                      <a:pt x="1061" y="1582"/>
                    </a:cubicBezTo>
                    <a:cubicBezTo>
                      <a:pt x="550" y="1582"/>
                      <a:pt x="190" y="1024"/>
                      <a:pt x="434" y="546"/>
                    </a:cubicBezTo>
                    <a:close/>
                    <a:moveTo>
                      <a:pt x="748" y="1"/>
                    </a:moveTo>
                    <a:cubicBezTo>
                      <a:pt x="734" y="1"/>
                      <a:pt x="720" y="4"/>
                      <a:pt x="708" y="9"/>
                    </a:cubicBezTo>
                    <a:lnTo>
                      <a:pt x="651" y="44"/>
                    </a:lnTo>
                    <a:cubicBezTo>
                      <a:pt x="195" y="260"/>
                      <a:pt x="1" y="831"/>
                      <a:pt x="229" y="1287"/>
                    </a:cubicBezTo>
                    <a:cubicBezTo>
                      <a:pt x="384" y="1622"/>
                      <a:pt x="720" y="1817"/>
                      <a:pt x="1066" y="1817"/>
                    </a:cubicBezTo>
                    <a:cubicBezTo>
                      <a:pt x="1204" y="1817"/>
                      <a:pt x="1343" y="1786"/>
                      <a:pt x="1473" y="1721"/>
                    </a:cubicBezTo>
                    <a:lnTo>
                      <a:pt x="1530" y="1698"/>
                    </a:lnTo>
                    <a:cubicBezTo>
                      <a:pt x="1576" y="1675"/>
                      <a:pt x="1598" y="1618"/>
                      <a:pt x="1587" y="1573"/>
                    </a:cubicBezTo>
                    <a:lnTo>
                      <a:pt x="1587" y="1573"/>
                    </a:lnTo>
                    <a:cubicBezTo>
                      <a:pt x="1575" y="1574"/>
                      <a:pt x="1564" y="1574"/>
                      <a:pt x="1553" y="1574"/>
                    </a:cubicBezTo>
                    <a:cubicBezTo>
                      <a:pt x="1429" y="1574"/>
                      <a:pt x="1318" y="1518"/>
                      <a:pt x="1245" y="1424"/>
                    </a:cubicBezTo>
                    <a:cubicBezTo>
                      <a:pt x="1199" y="1367"/>
                      <a:pt x="1165" y="1299"/>
                      <a:pt x="1142" y="1230"/>
                    </a:cubicBezTo>
                    <a:cubicBezTo>
                      <a:pt x="1130" y="1139"/>
                      <a:pt x="1062" y="1059"/>
                      <a:pt x="982" y="1014"/>
                    </a:cubicBezTo>
                    <a:cubicBezTo>
                      <a:pt x="788" y="911"/>
                      <a:pt x="663" y="717"/>
                      <a:pt x="663" y="500"/>
                    </a:cubicBezTo>
                    <a:lnTo>
                      <a:pt x="663" y="454"/>
                    </a:lnTo>
                    <a:cubicBezTo>
                      <a:pt x="674" y="295"/>
                      <a:pt x="742" y="158"/>
                      <a:pt x="834" y="44"/>
                    </a:cubicBezTo>
                    <a:cubicBezTo>
                      <a:pt x="822" y="32"/>
                      <a:pt x="811" y="21"/>
                      <a:pt x="788" y="9"/>
                    </a:cubicBezTo>
                    <a:cubicBezTo>
                      <a:pt x="777" y="4"/>
                      <a:pt x="762" y="1"/>
                      <a:pt x="7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31"/>
              <p:cNvSpPr/>
              <p:nvPr/>
            </p:nvSpPr>
            <p:spPr>
              <a:xfrm>
                <a:off x="-749550" y="4331225"/>
                <a:ext cx="23400" cy="28025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21" extrusionOk="0">
                    <a:moveTo>
                      <a:pt x="12" y="0"/>
                    </a:moveTo>
                    <a:cubicBezTo>
                      <a:pt x="0" y="23"/>
                      <a:pt x="0" y="35"/>
                      <a:pt x="12" y="57"/>
                    </a:cubicBezTo>
                    <a:cubicBezTo>
                      <a:pt x="12" y="58"/>
                      <a:pt x="12" y="58"/>
                      <a:pt x="12" y="58"/>
                    </a:cubicBezTo>
                    <a:lnTo>
                      <a:pt x="12" y="58"/>
                    </a:lnTo>
                    <a:cubicBezTo>
                      <a:pt x="12" y="54"/>
                      <a:pt x="12" y="50"/>
                      <a:pt x="12" y="46"/>
                    </a:cubicBezTo>
                    <a:lnTo>
                      <a:pt x="12" y="0"/>
                    </a:lnTo>
                    <a:close/>
                    <a:moveTo>
                      <a:pt x="12" y="58"/>
                    </a:moveTo>
                    <a:lnTo>
                      <a:pt x="12" y="58"/>
                    </a:lnTo>
                    <a:cubicBezTo>
                      <a:pt x="16" y="271"/>
                      <a:pt x="141" y="470"/>
                      <a:pt x="331" y="560"/>
                    </a:cubicBezTo>
                    <a:cubicBezTo>
                      <a:pt x="411" y="605"/>
                      <a:pt x="468" y="685"/>
                      <a:pt x="491" y="788"/>
                    </a:cubicBezTo>
                    <a:cubicBezTo>
                      <a:pt x="514" y="856"/>
                      <a:pt x="548" y="913"/>
                      <a:pt x="594" y="982"/>
                    </a:cubicBezTo>
                    <a:cubicBezTo>
                      <a:pt x="667" y="1065"/>
                      <a:pt x="778" y="1120"/>
                      <a:pt x="901" y="1120"/>
                    </a:cubicBezTo>
                    <a:cubicBezTo>
                      <a:pt x="913" y="1120"/>
                      <a:pt x="924" y="1120"/>
                      <a:pt x="936" y="1119"/>
                    </a:cubicBezTo>
                    <a:cubicBezTo>
                      <a:pt x="936" y="1107"/>
                      <a:pt x="925" y="1096"/>
                      <a:pt x="925" y="1085"/>
                    </a:cubicBezTo>
                    <a:cubicBezTo>
                      <a:pt x="896" y="1047"/>
                      <a:pt x="852" y="1025"/>
                      <a:pt x="812" y="1025"/>
                    </a:cubicBezTo>
                    <a:cubicBezTo>
                      <a:pt x="804" y="1025"/>
                      <a:pt x="795" y="1026"/>
                      <a:pt x="788" y="1027"/>
                    </a:cubicBezTo>
                    <a:cubicBezTo>
                      <a:pt x="775" y="1031"/>
                      <a:pt x="766" y="1033"/>
                      <a:pt x="758" y="1033"/>
                    </a:cubicBezTo>
                    <a:cubicBezTo>
                      <a:pt x="737" y="1033"/>
                      <a:pt x="723" y="1017"/>
                      <a:pt x="673" y="959"/>
                    </a:cubicBezTo>
                    <a:cubicBezTo>
                      <a:pt x="662" y="936"/>
                      <a:pt x="651" y="925"/>
                      <a:pt x="639" y="902"/>
                    </a:cubicBezTo>
                    <a:cubicBezTo>
                      <a:pt x="605" y="856"/>
                      <a:pt x="582" y="811"/>
                      <a:pt x="571" y="765"/>
                    </a:cubicBezTo>
                    <a:cubicBezTo>
                      <a:pt x="537" y="617"/>
                      <a:pt x="434" y="491"/>
                      <a:pt x="297" y="423"/>
                    </a:cubicBezTo>
                    <a:cubicBezTo>
                      <a:pt x="149" y="354"/>
                      <a:pt x="35" y="218"/>
                      <a:pt x="12" y="5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31"/>
              <p:cNvSpPr/>
              <p:nvPr/>
            </p:nvSpPr>
            <p:spPr>
              <a:xfrm>
                <a:off x="-749275" y="4320950"/>
                <a:ext cx="545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400" extrusionOk="0">
                    <a:moveTo>
                      <a:pt x="172" y="1"/>
                    </a:moveTo>
                    <a:cubicBezTo>
                      <a:pt x="80" y="115"/>
                      <a:pt x="12" y="252"/>
                      <a:pt x="1" y="400"/>
                    </a:cubicBezTo>
                    <a:cubicBezTo>
                      <a:pt x="23" y="309"/>
                      <a:pt x="80" y="229"/>
                      <a:pt x="160" y="172"/>
                    </a:cubicBezTo>
                    <a:cubicBezTo>
                      <a:pt x="206" y="137"/>
                      <a:pt x="217" y="80"/>
                      <a:pt x="195" y="23"/>
                    </a:cubicBezTo>
                    <a:cubicBezTo>
                      <a:pt x="183" y="12"/>
                      <a:pt x="183" y="1"/>
                      <a:pt x="1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31"/>
              <p:cNvSpPr/>
              <p:nvPr/>
            </p:nvSpPr>
            <p:spPr>
              <a:xfrm>
                <a:off x="-781225" y="4207850"/>
                <a:ext cx="53650" cy="10970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4388" extrusionOk="0">
                    <a:moveTo>
                      <a:pt x="1358" y="895"/>
                    </a:moveTo>
                    <a:lnTo>
                      <a:pt x="1358" y="895"/>
                    </a:lnTo>
                    <a:cubicBezTo>
                      <a:pt x="1724" y="1797"/>
                      <a:pt x="1416" y="2288"/>
                      <a:pt x="1119" y="2756"/>
                    </a:cubicBezTo>
                    <a:lnTo>
                      <a:pt x="1119" y="2767"/>
                    </a:lnTo>
                    <a:cubicBezTo>
                      <a:pt x="948" y="3041"/>
                      <a:pt x="776" y="3315"/>
                      <a:pt x="765" y="3646"/>
                    </a:cubicBezTo>
                    <a:cubicBezTo>
                      <a:pt x="411" y="2915"/>
                      <a:pt x="697" y="2413"/>
                      <a:pt x="982" y="1888"/>
                    </a:cubicBezTo>
                    <a:cubicBezTo>
                      <a:pt x="1153" y="1580"/>
                      <a:pt x="1324" y="1261"/>
                      <a:pt x="1358" y="895"/>
                    </a:cubicBezTo>
                    <a:close/>
                    <a:moveTo>
                      <a:pt x="1064" y="0"/>
                    </a:moveTo>
                    <a:cubicBezTo>
                      <a:pt x="1044" y="0"/>
                      <a:pt x="1024" y="5"/>
                      <a:pt x="1005" y="17"/>
                    </a:cubicBezTo>
                    <a:cubicBezTo>
                      <a:pt x="959" y="51"/>
                      <a:pt x="936" y="119"/>
                      <a:pt x="970" y="165"/>
                    </a:cubicBezTo>
                    <a:cubicBezTo>
                      <a:pt x="1313" y="816"/>
                      <a:pt x="1062" y="1261"/>
                      <a:pt x="776" y="1786"/>
                    </a:cubicBezTo>
                    <a:cubicBezTo>
                      <a:pt x="411" y="2436"/>
                      <a:pt x="0" y="3178"/>
                      <a:pt x="959" y="4353"/>
                    </a:cubicBezTo>
                    <a:cubicBezTo>
                      <a:pt x="982" y="4376"/>
                      <a:pt x="1016" y="4388"/>
                      <a:pt x="1050" y="4388"/>
                    </a:cubicBezTo>
                    <a:cubicBezTo>
                      <a:pt x="1073" y="4388"/>
                      <a:pt x="1096" y="4388"/>
                      <a:pt x="1107" y="4376"/>
                    </a:cubicBezTo>
                    <a:cubicBezTo>
                      <a:pt x="1153" y="4342"/>
                      <a:pt x="1164" y="4273"/>
                      <a:pt x="1142" y="4228"/>
                    </a:cubicBezTo>
                    <a:cubicBezTo>
                      <a:pt x="822" y="3657"/>
                      <a:pt x="1039" y="3315"/>
                      <a:pt x="1313" y="2881"/>
                    </a:cubicBezTo>
                    <a:cubicBezTo>
                      <a:pt x="1678" y="2299"/>
                      <a:pt x="2146" y="1569"/>
                      <a:pt x="1164" y="51"/>
                    </a:cubicBezTo>
                    <a:cubicBezTo>
                      <a:pt x="1142" y="21"/>
                      <a:pt x="1104" y="0"/>
                      <a:pt x="10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31"/>
              <p:cNvSpPr/>
              <p:nvPr/>
            </p:nvSpPr>
            <p:spPr>
              <a:xfrm>
                <a:off x="-454850" y="4130950"/>
                <a:ext cx="58800" cy="12297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4919" extrusionOk="0">
                    <a:moveTo>
                      <a:pt x="766" y="0"/>
                    </a:moveTo>
                    <a:lnTo>
                      <a:pt x="766" y="0"/>
                    </a:lnTo>
                    <a:cubicBezTo>
                      <a:pt x="1" y="1643"/>
                      <a:pt x="549" y="2511"/>
                      <a:pt x="1039" y="3287"/>
                    </a:cubicBezTo>
                    <a:cubicBezTo>
                      <a:pt x="1359" y="3789"/>
                      <a:pt x="1667" y="4280"/>
                      <a:pt x="1587" y="4919"/>
                    </a:cubicBezTo>
                    <a:cubicBezTo>
                      <a:pt x="2352" y="3606"/>
                      <a:pt x="1873" y="2750"/>
                      <a:pt x="1370" y="1837"/>
                    </a:cubicBezTo>
                    <a:cubicBezTo>
                      <a:pt x="1062" y="1278"/>
                      <a:pt x="731" y="696"/>
                      <a:pt x="7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31"/>
              <p:cNvSpPr/>
              <p:nvPr/>
            </p:nvSpPr>
            <p:spPr>
              <a:xfrm>
                <a:off x="-237725" y="4221025"/>
                <a:ext cx="45100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1442" extrusionOk="0">
                    <a:moveTo>
                      <a:pt x="1002" y="0"/>
                    </a:moveTo>
                    <a:cubicBezTo>
                      <a:pt x="898" y="0"/>
                      <a:pt x="794" y="23"/>
                      <a:pt x="697" y="72"/>
                    </a:cubicBezTo>
                    <a:lnTo>
                      <a:pt x="605" y="106"/>
                    </a:lnTo>
                    <a:cubicBezTo>
                      <a:pt x="1" y="505"/>
                      <a:pt x="286" y="1441"/>
                      <a:pt x="1005" y="1441"/>
                    </a:cubicBezTo>
                    <a:cubicBezTo>
                      <a:pt x="1062" y="1441"/>
                      <a:pt x="1108" y="1430"/>
                      <a:pt x="1165" y="1418"/>
                    </a:cubicBezTo>
                    <a:lnTo>
                      <a:pt x="1313" y="1350"/>
                    </a:lnTo>
                    <a:cubicBezTo>
                      <a:pt x="1655" y="1167"/>
                      <a:pt x="1804" y="745"/>
                      <a:pt x="1633" y="391"/>
                    </a:cubicBezTo>
                    <a:lnTo>
                      <a:pt x="1644" y="391"/>
                    </a:lnTo>
                    <a:cubicBezTo>
                      <a:pt x="1521" y="146"/>
                      <a:pt x="1264" y="0"/>
                      <a:pt x="10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31"/>
              <p:cNvSpPr/>
              <p:nvPr/>
            </p:nvSpPr>
            <p:spPr>
              <a:xfrm>
                <a:off x="-432575" y="4259900"/>
                <a:ext cx="151800" cy="95750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3830" extrusionOk="0">
                    <a:moveTo>
                      <a:pt x="5455" y="0"/>
                    </a:moveTo>
                    <a:lnTo>
                      <a:pt x="331" y="2500"/>
                    </a:lnTo>
                    <a:cubicBezTo>
                      <a:pt x="137" y="2591"/>
                      <a:pt x="12" y="2773"/>
                      <a:pt x="0" y="2990"/>
                    </a:cubicBezTo>
                    <a:cubicBezTo>
                      <a:pt x="0" y="3116"/>
                      <a:pt x="69" y="3241"/>
                      <a:pt x="194" y="3298"/>
                    </a:cubicBezTo>
                    <a:cubicBezTo>
                      <a:pt x="331" y="3367"/>
                      <a:pt x="422" y="3492"/>
                      <a:pt x="468" y="3641"/>
                    </a:cubicBezTo>
                    <a:cubicBezTo>
                      <a:pt x="479" y="3686"/>
                      <a:pt x="502" y="3732"/>
                      <a:pt x="525" y="3778"/>
                    </a:cubicBezTo>
                    <a:cubicBezTo>
                      <a:pt x="559" y="3812"/>
                      <a:pt x="628" y="3829"/>
                      <a:pt x="708" y="3829"/>
                    </a:cubicBezTo>
                    <a:cubicBezTo>
                      <a:pt x="788" y="3829"/>
                      <a:pt x="879" y="3812"/>
                      <a:pt x="959" y="3778"/>
                    </a:cubicBezTo>
                    <a:lnTo>
                      <a:pt x="6071" y="1279"/>
                    </a:lnTo>
                    <a:cubicBezTo>
                      <a:pt x="5832" y="1176"/>
                      <a:pt x="5638" y="993"/>
                      <a:pt x="5524" y="765"/>
                    </a:cubicBezTo>
                    <a:cubicBezTo>
                      <a:pt x="5444" y="617"/>
                      <a:pt x="5410" y="457"/>
                      <a:pt x="5410" y="297"/>
                    </a:cubicBezTo>
                    <a:cubicBezTo>
                      <a:pt x="5410" y="194"/>
                      <a:pt x="5421" y="92"/>
                      <a:pt x="54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31"/>
              <p:cNvSpPr/>
              <p:nvPr/>
            </p:nvSpPr>
            <p:spPr>
              <a:xfrm>
                <a:off x="-237725" y="4213175"/>
                <a:ext cx="48825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1893" extrusionOk="0">
                    <a:moveTo>
                      <a:pt x="881" y="228"/>
                    </a:moveTo>
                    <a:cubicBezTo>
                      <a:pt x="960" y="228"/>
                      <a:pt x="1041" y="242"/>
                      <a:pt x="1119" y="272"/>
                    </a:cubicBezTo>
                    <a:cubicBezTo>
                      <a:pt x="1701" y="477"/>
                      <a:pt x="1758" y="1287"/>
                      <a:pt x="1199" y="1573"/>
                    </a:cubicBezTo>
                    <a:lnTo>
                      <a:pt x="1051" y="1653"/>
                    </a:lnTo>
                    <a:cubicBezTo>
                      <a:pt x="994" y="1664"/>
                      <a:pt x="936" y="1664"/>
                      <a:pt x="879" y="1664"/>
                    </a:cubicBezTo>
                    <a:cubicBezTo>
                      <a:pt x="605" y="1664"/>
                      <a:pt x="354" y="1504"/>
                      <a:pt x="240" y="1265"/>
                    </a:cubicBezTo>
                    <a:cubicBezTo>
                      <a:pt x="69" y="934"/>
                      <a:pt x="183" y="534"/>
                      <a:pt x="491" y="340"/>
                    </a:cubicBezTo>
                    <a:lnTo>
                      <a:pt x="571" y="306"/>
                    </a:lnTo>
                    <a:cubicBezTo>
                      <a:pt x="669" y="254"/>
                      <a:pt x="774" y="228"/>
                      <a:pt x="881" y="228"/>
                    </a:cubicBezTo>
                    <a:close/>
                    <a:moveTo>
                      <a:pt x="875" y="0"/>
                    </a:moveTo>
                    <a:cubicBezTo>
                      <a:pt x="742" y="0"/>
                      <a:pt x="607" y="29"/>
                      <a:pt x="480" y="89"/>
                    </a:cubicBezTo>
                    <a:lnTo>
                      <a:pt x="389" y="135"/>
                    </a:lnTo>
                    <a:lnTo>
                      <a:pt x="377" y="146"/>
                    </a:lnTo>
                    <a:cubicBezTo>
                      <a:pt x="297" y="192"/>
                      <a:pt x="229" y="249"/>
                      <a:pt x="172" y="317"/>
                    </a:cubicBezTo>
                    <a:lnTo>
                      <a:pt x="183" y="329"/>
                    </a:lnTo>
                    <a:cubicBezTo>
                      <a:pt x="229" y="363"/>
                      <a:pt x="229" y="431"/>
                      <a:pt x="195" y="477"/>
                    </a:cubicBezTo>
                    <a:cubicBezTo>
                      <a:pt x="23" y="717"/>
                      <a:pt x="1" y="1048"/>
                      <a:pt x="138" y="1310"/>
                    </a:cubicBezTo>
                    <a:cubicBezTo>
                      <a:pt x="195" y="1447"/>
                      <a:pt x="297" y="1561"/>
                      <a:pt x="411" y="1641"/>
                    </a:cubicBezTo>
                    <a:cubicBezTo>
                      <a:pt x="537" y="1721"/>
                      <a:pt x="674" y="1767"/>
                      <a:pt x="811" y="1778"/>
                    </a:cubicBezTo>
                    <a:cubicBezTo>
                      <a:pt x="868" y="1789"/>
                      <a:pt x="914" y="1824"/>
                      <a:pt x="914" y="1869"/>
                    </a:cubicBezTo>
                    <a:cubicBezTo>
                      <a:pt x="914" y="1881"/>
                      <a:pt x="914" y="1881"/>
                      <a:pt x="914" y="1892"/>
                    </a:cubicBezTo>
                    <a:cubicBezTo>
                      <a:pt x="982" y="1892"/>
                      <a:pt x="1051" y="1881"/>
                      <a:pt x="1119" y="1858"/>
                    </a:cubicBezTo>
                    <a:lnTo>
                      <a:pt x="1142" y="1858"/>
                    </a:lnTo>
                    <a:lnTo>
                      <a:pt x="1302" y="1778"/>
                    </a:lnTo>
                    <a:cubicBezTo>
                      <a:pt x="1758" y="1550"/>
                      <a:pt x="1952" y="991"/>
                      <a:pt x="1724" y="523"/>
                    </a:cubicBezTo>
                    <a:cubicBezTo>
                      <a:pt x="1559" y="193"/>
                      <a:pt x="1222" y="0"/>
                      <a:pt x="8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31"/>
              <p:cNvSpPr/>
              <p:nvPr/>
            </p:nvSpPr>
            <p:spPr>
              <a:xfrm>
                <a:off x="-297550" y="4220225"/>
                <a:ext cx="82675" cy="68225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2729" extrusionOk="0">
                    <a:moveTo>
                      <a:pt x="2257" y="366"/>
                    </a:moveTo>
                    <a:lnTo>
                      <a:pt x="2257" y="366"/>
                    </a:lnTo>
                    <a:cubicBezTo>
                      <a:pt x="2097" y="880"/>
                      <a:pt x="2359" y="1439"/>
                      <a:pt x="2862" y="1644"/>
                    </a:cubicBezTo>
                    <a:lnTo>
                      <a:pt x="1264" y="2432"/>
                    </a:lnTo>
                    <a:lnTo>
                      <a:pt x="1264" y="2420"/>
                    </a:lnTo>
                    <a:cubicBezTo>
                      <a:pt x="1172" y="2455"/>
                      <a:pt x="1083" y="2470"/>
                      <a:pt x="999" y="2470"/>
                    </a:cubicBezTo>
                    <a:cubicBezTo>
                      <a:pt x="355" y="2470"/>
                      <a:pt x="0" y="1557"/>
                      <a:pt x="636" y="1154"/>
                    </a:cubicBezTo>
                    <a:lnTo>
                      <a:pt x="2257" y="366"/>
                    </a:lnTo>
                    <a:close/>
                    <a:moveTo>
                      <a:pt x="2487" y="1"/>
                    </a:moveTo>
                    <a:cubicBezTo>
                      <a:pt x="2472" y="1"/>
                      <a:pt x="2455" y="4"/>
                      <a:pt x="2439" y="12"/>
                    </a:cubicBezTo>
                    <a:lnTo>
                      <a:pt x="545" y="948"/>
                    </a:lnTo>
                    <a:cubicBezTo>
                      <a:pt x="431" y="994"/>
                      <a:pt x="339" y="1074"/>
                      <a:pt x="260" y="1154"/>
                    </a:cubicBezTo>
                    <a:lnTo>
                      <a:pt x="271" y="1177"/>
                    </a:lnTo>
                    <a:cubicBezTo>
                      <a:pt x="305" y="1211"/>
                      <a:pt x="305" y="1268"/>
                      <a:pt x="282" y="1313"/>
                    </a:cubicBezTo>
                    <a:cubicBezTo>
                      <a:pt x="100" y="1565"/>
                      <a:pt x="77" y="1895"/>
                      <a:pt x="203" y="2169"/>
                    </a:cubicBezTo>
                    <a:cubicBezTo>
                      <a:pt x="271" y="2295"/>
                      <a:pt x="374" y="2409"/>
                      <a:pt x="488" y="2489"/>
                    </a:cubicBezTo>
                    <a:cubicBezTo>
                      <a:pt x="613" y="2580"/>
                      <a:pt x="750" y="2626"/>
                      <a:pt x="899" y="2637"/>
                    </a:cubicBezTo>
                    <a:cubicBezTo>
                      <a:pt x="944" y="2637"/>
                      <a:pt x="990" y="2672"/>
                      <a:pt x="1001" y="2729"/>
                    </a:cubicBezTo>
                    <a:cubicBezTo>
                      <a:pt x="1127" y="2717"/>
                      <a:pt x="1252" y="2694"/>
                      <a:pt x="1367" y="2637"/>
                    </a:cubicBezTo>
                    <a:lnTo>
                      <a:pt x="3250" y="1713"/>
                    </a:lnTo>
                    <a:cubicBezTo>
                      <a:pt x="3284" y="1690"/>
                      <a:pt x="3307" y="1656"/>
                      <a:pt x="3307" y="1610"/>
                    </a:cubicBezTo>
                    <a:lnTo>
                      <a:pt x="3284" y="1599"/>
                    </a:lnTo>
                    <a:cubicBezTo>
                      <a:pt x="2462" y="1599"/>
                      <a:pt x="2028" y="640"/>
                      <a:pt x="2565" y="35"/>
                    </a:cubicBezTo>
                    <a:cubicBezTo>
                      <a:pt x="2543" y="13"/>
                      <a:pt x="2516" y="1"/>
                      <a:pt x="24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31"/>
              <p:cNvSpPr/>
              <p:nvPr/>
            </p:nvSpPr>
            <p:spPr>
              <a:xfrm>
                <a:off x="-246850" y="4221375"/>
                <a:ext cx="31975" cy="39125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565" extrusionOk="0">
                    <a:moveTo>
                      <a:pt x="537" y="1"/>
                    </a:moveTo>
                    <a:cubicBezTo>
                      <a:pt x="0" y="606"/>
                      <a:pt x="434" y="1564"/>
                      <a:pt x="1244" y="1564"/>
                    </a:cubicBezTo>
                    <a:lnTo>
                      <a:pt x="1279" y="1564"/>
                    </a:lnTo>
                    <a:cubicBezTo>
                      <a:pt x="1279" y="1553"/>
                      <a:pt x="1279" y="1553"/>
                      <a:pt x="1279" y="1541"/>
                    </a:cubicBezTo>
                    <a:cubicBezTo>
                      <a:pt x="1267" y="1496"/>
                      <a:pt x="1222" y="1461"/>
                      <a:pt x="1176" y="1461"/>
                    </a:cubicBezTo>
                    <a:cubicBezTo>
                      <a:pt x="1028" y="1450"/>
                      <a:pt x="891" y="1393"/>
                      <a:pt x="765" y="1313"/>
                    </a:cubicBezTo>
                    <a:cubicBezTo>
                      <a:pt x="651" y="1233"/>
                      <a:pt x="548" y="1119"/>
                      <a:pt x="491" y="994"/>
                    </a:cubicBezTo>
                    <a:cubicBezTo>
                      <a:pt x="354" y="720"/>
                      <a:pt x="377" y="400"/>
                      <a:pt x="548" y="149"/>
                    </a:cubicBezTo>
                    <a:cubicBezTo>
                      <a:pt x="582" y="103"/>
                      <a:pt x="582" y="46"/>
                      <a:pt x="548" y="12"/>
                    </a:cubicBezTo>
                    <a:lnTo>
                      <a:pt x="537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31"/>
              <p:cNvSpPr/>
              <p:nvPr/>
            </p:nvSpPr>
            <p:spPr>
              <a:xfrm>
                <a:off x="-441425" y="4248750"/>
                <a:ext cx="168925" cy="110450"/>
              </a:xfrm>
              <a:custGeom>
                <a:avLst/>
                <a:gdLst/>
                <a:ahLst/>
                <a:cxnLst/>
                <a:rect l="l" t="t" r="r" b="b"/>
                <a:pathLst>
                  <a:path w="6757" h="4418" extrusionOk="0">
                    <a:moveTo>
                      <a:pt x="5706" y="355"/>
                    </a:moveTo>
                    <a:lnTo>
                      <a:pt x="5706" y="355"/>
                    </a:lnTo>
                    <a:cubicBezTo>
                      <a:pt x="5547" y="869"/>
                      <a:pt x="5809" y="1428"/>
                      <a:pt x="6323" y="1633"/>
                    </a:cubicBezTo>
                    <a:lnTo>
                      <a:pt x="1187" y="4132"/>
                    </a:lnTo>
                    <a:lnTo>
                      <a:pt x="1199" y="4132"/>
                    </a:lnTo>
                    <a:cubicBezTo>
                      <a:pt x="1121" y="4171"/>
                      <a:pt x="1034" y="4191"/>
                      <a:pt x="957" y="4191"/>
                    </a:cubicBezTo>
                    <a:cubicBezTo>
                      <a:pt x="875" y="4191"/>
                      <a:pt x="806" y="4168"/>
                      <a:pt x="776" y="4121"/>
                    </a:cubicBezTo>
                    <a:cubicBezTo>
                      <a:pt x="754" y="4087"/>
                      <a:pt x="731" y="4041"/>
                      <a:pt x="719" y="3996"/>
                    </a:cubicBezTo>
                    <a:cubicBezTo>
                      <a:pt x="674" y="3847"/>
                      <a:pt x="582" y="3722"/>
                      <a:pt x="445" y="3642"/>
                    </a:cubicBezTo>
                    <a:cubicBezTo>
                      <a:pt x="320" y="3596"/>
                      <a:pt x="240" y="3471"/>
                      <a:pt x="240" y="3334"/>
                    </a:cubicBezTo>
                    <a:cubicBezTo>
                      <a:pt x="263" y="3128"/>
                      <a:pt x="388" y="2946"/>
                      <a:pt x="582" y="2854"/>
                    </a:cubicBezTo>
                    <a:lnTo>
                      <a:pt x="5706" y="355"/>
                    </a:lnTo>
                    <a:close/>
                    <a:moveTo>
                      <a:pt x="5941" y="0"/>
                    </a:moveTo>
                    <a:cubicBezTo>
                      <a:pt x="5924" y="0"/>
                      <a:pt x="5906" y="4"/>
                      <a:pt x="5889" y="13"/>
                    </a:cubicBezTo>
                    <a:lnTo>
                      <a:pt x="468" y="2660"/>
                    </a:lnTo>
                    <a:cubicBezTo>
                      <a:pt x="366" y="2706"/>
                      <a:pt x="263" y="2786"/>
                      <a:pt x="183" y="2877"/>
                    </a:cubicBezTo>
                    <a:cubicBezTo>
                      <a:pt x="194" y="2889"/>
                      <a:pt x="206" y="2900"/>
                      <a:pt x="206" y="2911"/>
                    </a:cubicBezTo>
                    <a:cubicBezTo>
                      <a:pt x="229" y="2957"/>
                      <a:pt x="217" y="3025"/>
                      <a:pt x="172" y="3060"/>
                    </a:cubicBezTo>
                    <a:cubicBezTo>
                      <a:pt x="69" y="3117"/>
                      <a:pt x="0" y="3231"/>
                      <a:pt x="12" y="3345"/>
                    </a:cubicBezTo>
                    <a:cubicBezTo>
                      <a:pt x="35" y="3516"/>
                      <a:pt x="149" y="3653"/>
                      <a:pt x="308" y="3710"/>
                    </a:cubicBezTo>
                    <a:cubicBezTo>
                      <a:pt x="445" y="3790"/>
                      <a:pt x="537" y="3916"/>
                      <a:pt x="582" y="4064"/>
                    </a:cubicBezTo>
                    <a:cubicBezTo>
                      <a:pt x="594" y="4110"/>
                      <a:pt x="617" y="4155"/>
                      <a:pt x="639" y="4190"/>
                    </a:cubicBezTo>
                    <a:cubicBezTo>
                      <a:pt x="651" y="4212"/>
                      <a:pt x="674" y="4235"/>
                      <a:pt x="685" y="4247"/>
                    </a:cubicBezTo>
                    <a:cubicBezTo>
                      <a:pt x="727" y="4314"/>
                      <a:pt x="738" y="4332"/>
                      <a:pt x="760" y="4332"/>
                    </a:cubicBezTo>
                    <a:cubicBezTo>
                      <a:pt x="767" y="4332"/>
                      <a:pt x="776" y="4329"/>
                      <a:pt x="788" y="4326"/>
                    </a:cubicBezTo>
                    <a:cubicBezTo>
                      <a:pt x="803" y="4321"/>
                      <a:pt x="817" y="4318"/>
                      <a:pt x="831" y="4318"/>
                    </a:cubicBezTo>
                    <a:cubicBezTo>
                      <a:pt x="872" y="4318"/>
                      <a:pt x="908" y="4341"/>
                      <a:pt x="925" y="4384"/>
                    </a:cubicBezTo>
                    <a:cubicBezTo>
                      <a:pt x="925" y="4395"/>
                      <a:pt x="936" y="4406"/>
                      <a:pt x="936" y="4418"/>
                    </a:cubicBezTo>
                    <a:lnTo>
                      <a:pt x="948" y="4418"/>
                    </a:lnTo>
                    <a:cubicBezTo>
                      <a:pt x="1062" y="4418"/>
                      <a:pt x="1187" y="4384"/>
                      <a:pt x="1290" y="4338"/>
                    </a:cubicBezTo>
                    <a:lnTo>
                      <a:pt x="6688" y="1702"/>
                    </a:lnTo>
                    <a:cubicBezTo>
                      <a:pt x="6722" y="1679"/>
                      <a:pt x="6756" y="1633"/>
                      <a:pt x="6745" y="1588"/>
                    </a:cubicBezTo>
                    <a:lnTo>
                      <a:pt x="6711" y="1588"/>
                    </a:lnTo>
                    <a:cubicBezTo>
                      <a:pt x="5900" y="1588"/>
                      <a:pt x="5478" y="629"/>
                      <a:pt x="6015" y="24"/>
                    </a:cubicBezTo>
                    <a:cubicBezTo>
                      <a:pt x="5993" y="10"/>
                      <a:pt x="5968" y="0"/>
                      <a:pt x="59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31"/>
              <p:cNvSpPr/>
              <p:nvPr/>
            </p:nvSpPr>
            <p:spPr>
              <a:xfrm>
                <a:off x="-304775" y="4249050"/>
                <a:ext cx="31975" cy="39125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565" extrusionOk="0">
                    <a:moveTo>
                      <a:pt x="537" y="1"/>
                    </a:moveTo>
                    <a:cubicBezTo>
                      <a:pt x="1" y="606"/>
                      <a:pt x="423" y="1564"/>
                      <a:pt x="1233" y="1564"/>
                    </a:cubicBezTo>
                    <a:lnTo>
                      <a:pt x="1279" y="1564"/>
                    </a:lnTo>
                    <a:cubicBezTo>
                      <a:pt x="1279" y="1519"/>
                      <a:pt x="1233" y="1473"/>
                      <a:pt x="1188" y="1473"/>
                    </a:cubicBezTo>
                    <a:cubicBezTo>
                      <a:pt x="1039" y="1461"/>
                      <a:pt x="902" y="1404"/>
                      <a:pt x="777" y="1324"/>
                    </a:cubicBezTo>
                    <a:cubicBezTo>
                      <a:pt x="651" y="1245"/>
                      <a:pt x="560" y="1130"/>
                      <a:pt x="492" y="1005"/>
                    </a:cubicBezTo>
                    <a:cubicBezTo>
                      <a:pt x="366" y="731"/>
                      <a:pt x="389" y="412"/>
                      <a:pt x="560" y="160"/>
                    </a:cubicBezTo>
                    <a:cubicBezTo>
                      <a:pt x="583" y="115"/>
                      <a:pt x="583" y="58"/>
                      <a:pt x="549" y="24"/>
                    </a:cubicBezTo>
                    <a:lnTo>
                      <a:pt x="537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31"/>
              <p:cNvSpPr/>
              <p:nvPr/>
            </p:nvSpPr>
            <p:spPr>
              <a:xfrm>
                <a:off x="-468825" y="4102875"/>
                <a:ext cx="80775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3231" h="6807" extrusionOk="0">
                    <a:moveTo>
                      <a:pt x="1222" y="1043"/>
                    </a:moveTo>
                    <a:lnTo>
                      <a:pt x="1222" y="1043"/>
                    </a:lnTo>
                    <a:cubicBezTo>
                      <a:pt x="1176" y="1728"/>
                      <a:pt x="1507" y="2310"/>
                      <a:pt x="1815" y="2881"/>
                    </a:cubicBezTo>
                    <a:cubicBezTo>
                      <a:pt x="2329" y="3782"/>
                      <a:pt x="2797" y="4638"/>
                      <a:pt x="2032" y="5950"/>
                    </a:cubicBezTo>
                    <a:cubicBezTo>
                      <a:pt x="2112" y="5323"/>
                      <a:pt x="1804" y="4832"/>
                      <a:pt x="1484" y="4318"/>
                    </a:cubicBezTo>
                    <a:cubicBezTo>
                      <a:pt x="994" y="3554"/>
                      <a:pt x="446" y="2687"/>
                      <a:pt x="1222" y="1043"/>
                    </a:cubicBezTo>
                    <a:close/>
                    <a:moveTo>
                      <a:pt x="1608" y="1"/>
                    </a:moveTo>
                    <a:cubicBezTo>
                      <a:pt x="1576" y="1"/>
                      <a:pt x="1543" y="16"/>
                      <a:pt x="1519" y="50"/>
                    </a:cubicBezTo>
                    <a:cubicBezTo>
                      <a:pt x="1" y="2413"/>
                      <a:pt x="686" y="3497"/>
                      <a:pt x="1290" y="4455"/>
                    </a:cubicBezTo>
                    <a:cubicBezTo>
                      <a:pt x="1713" y="5129"/>
                      <a:pt x="2078" y="5699"/>
                      <a:pt x="1553" y="6647"/>
                    </a:cubicBezTo>
                    <a:cubicBezTo>
                      <a:pt x="1519" y="6692"/>
                      <a:pt x="1541" y="6749"/>
                      <a:pt x="1587" y="6783"/>
                    </a:cubicBezTo>
                    <a:cubicBezTo>
                      <a:pt x="1598" y="6795"/>
                      <a:pt x="1621" y="6806"/>
                      <a:pt x="1644" y="6806"/>
                    </a:cubicBezTo>
                    <a:cubicBezTo>
                      <a:pt x="1678" y="6806"/>
                      <a:pt x="1713" y="6795"/>
                      <a:pt x="1735" y="6761"/>
                    </a:cubicBezTo>
                    <a:cubicBezTo>
                      <a:pt x="3230" y="4946"/>
                      <a:pt x="2591" y="3782"/>
                      <a:pt x="2021" y="2766"/>
                    </a:cubicBezTo>
                    <a:cubicBezTo>
                      <a:pt x="1564" y="1968"/>
                      <a:pt x="1142" y="1203"/>
                      <a:pt x="1713" y="164"/>
                    </a:cubicBezTo>
                    <a:cubicBezTo>
                      <a:pt x="1752" y="77"/>
                      <a:pt x="1682" y="1"/>
                      <a:pt x="16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31"/>
              <p:cNvSpPr/>
              <p:nvPr/>
            </p:nvSpPr>
            <p:spPr>
              <a:xfrm>
                <a:off x="-457700" y="4319875"/>
                <a:ext cx="39975" cy="45425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1817" extrusionOk="0">
                    <a:moveTo>
                      <a:pt x="446" y="546"/>
                    </a:moveTo>
                    <a:lnTo>
                      <a:pt x="446" y="546"/>
                    </a:lnTo>
                    <a:cubicBezTo>
                      <a:pt x="480" y="774"/>
                      <a:pt x="640" y="968"/>
                      <a:pt x="857" y="1059"/>
                    </a:cubicBezTo>
                    <a:cubicBezTo>
                      <a:pt x="937" y="1116"/>
                      <a:pt x="994" y="1196"/>
                      <a:pt x="1017" y="1287"/>
                    </a:cubicBezTo>
                    <a:cubicBezTo>
                      <a:pt x="1039" y="1356"/>
                      <a:pt x="1074" y="1424"/>
                      <a:pt x="1119" y="1481"/>
                    </a:cubicBezTo>
                    <a:lnTo>
                      <a:pt x="1153" y="1527"/>
                    </a:lnTo>
                    <a:lnTo>
                      <a:pt x="1176" y="1573"/>
                    </a:lnTo>
                    <a:cubicBezTo>
                      <a:pt x="1141" y="1578"/>
                      <a:pt x="1107" y="1580"/>
                      <a:pt x="1073" y="1580"/>
                    </a:cubicBezTo>
                    <a:cubicBezTo>
                      <a:pt x="555" y="1580"/>
                      <a:pt x="189" y="1028"/>
                      <a:pt x="446" y="546"/>
                    </a:cubicBezTo>
                    <a:close/>
                    <a:moveTo>
                      <a:pt x="750" y="1"/>
                    </a:moveTo>
                    <a:cubicBezTo>
                      <a:pt x="734" y="1"/>
                      <a:pt x="720" y="4"/>
                      <a:pt x="708" y="9"/>
                    </a:cubicBezTo>
                    <a:lnTo>
                      <a:pt x="663" y="44"/>
                    </a:lnTo>
                    <a:cubicBezTo>
                      <a:pt x="195" y="260"/>
                      <a:pt x="1" y="831"/>
                      <a:pt x="229" y="1287"/>
                    </a:cubicBezTo>
                    <a:cubicBezTo>
                      <a:pt x="392" y="1622"/>
                      <a:pt x="725" y="1817"/>
                      <a:pt x="1073" y="1817"/>
                    </a:cubicBezTo>
                    <a:cubicBezTo>
                      <a:pt x="1211" y="1817"/>
                      <a:pt x="1351" y="1786"/>
                      <a:pt x="1484" y="1721"/>
                    </a:cubicBezTo>
                    <a:lnTo>
                      <a:pt x="1530" y="1698"/>
                    </a:lnTo>
                    <a:cubicBezTo>
                      <a:pt x="1576" y="1675"/>
                      <a:pt x="1599" y="1618"/>
                      <a:pt x="1587" y="1573"/>
                    </a:cubicBezTo>
                    <a:lnTo>
                      <a:pt x="1587" y="1573"/>
                    </a:lnTo>
                    <a:cubicBezTo>
                      <a:pt x="1577" y="1574"/>
                      <a:pt x="1566" y="1574"/>
                      <a:pt x="1555" y="1574"/>
                    </a:cubicBezTo>
                    <a:cubicBezTo>
                      <a:pt x="1441" y="1574"/>
                      <a:pt x="1328" y="1518"/>
                      <a:pt x="1245" y="1424"/>
                    </a:cubicBezTo>
                    <a:cubicBezTo>
                      <a:pt x="1211" y="1367"/>
                      <a:pt x="1176" y="1299"/>
                      <a:pt x="1153" y="1230"/>
                    </a:cubicBezTo>
                    <a:cubicBezTo>
                      <a:pt x="1131" y="1139"/>
                      <a:pt x="1074" y="1059"/>
                      <a:pt x="994" y="1014"/>
                    </a:cubicBezTo>
                    <a:cubicBezTo>
                      <a:pt x="788" y="911"/>
                      <a:pt x="663" y="717"/>
                      <a:pt x="663" y="500"/>
                    </a:cubicBezTo>
                    <a:cubicBezTo>
                      <a:pt x="663" y="477"/>
                      <a:pt x="663" y="466"/>
                      <a:pt x="663" y="454"/>
                    </a:cubicBezTo>
                    <a:cubicBezTo>
                      <a:pt x="686" y="295"/>
                      <a:pt x="743" y="158"/>
                      <a:pt x="834" y="44"/>
                    </a:cubicBezTo>
                    <a:cubicBezTo>
                      <a:pt x="823" y="32"/>
                      <a:pt x="811" y="21"/>
                      <a:pt x="800" y="9"/>
                    </a:cubicBezTo>
                    <a:cubicBezTo>
                      <a:pt x="783" y="4"/>
                      <a:pt x="765" y="1"/>
                      <a:pt x="7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31"/>
              <p:cNvSpPr/>
              <p:nvPr/>
            </p:nvSpPr>
            <p:spPr>
              <a:xfrm>
                <a:off x="-441150" y="4332375"/>
                <a:ext cx="2315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1075" extrusionOk="0">
                    <a:moveTo>
                      <a:pt x="1" y="0"/>
                    </a:moveTo>
                    <a:cubicBezTo>
                      <a:pt x="1" y="4"/>
                      <a:pt x="1" y="7"/>
                      <a:pt x="1" y="11"/>
                    </a:cubicBezTo>
                    <a:cubicBezTo>
                      <a:pt x="1" y="12"/>
                      <a:pt x="1" y="12"/>
                      <a:pt x="1" y="12"/>
                    </a:cubicBezTo>
                    <a:lnTo>
                      <a:pt x="1" y="12"/>
                    </a:lnTo>
                    <a:cubicBezTo>
                      <a:pt x="1" y="8"/>
                      <a:pt x="1" y="4"/>
                      <a:pt x="1" y="0"/>
                    </a:cubicBezTo>
                    <a:close/>
                    <a:moveTo>
                      <a:pt x="1" y="12"/>
                    </a:moveTo>
                    <a:lnTo>
                      <a:pt x="1" y="12"/>
                    </a:lnTo>
                    <a:cubicBezTo>
                      <a:pt x="6" y="225"/>
                      <a:pt x="130" y="424"/>
                      <a:pt x="320" y="514"/>
                    </a:cubicBezTo>
                    <a:cubicBezTo>
                      <a:pt x="400" y="559"/>
                      <a:pt x="469" y="639"/>
                      <a:pt x="491" y="742"/>
                    </a:cubicBezTo>
                    <a:cubicBezTo>
                      <a:pt x="503" y="810"/>
                      <a:pt x="537" y="867"/>
                      <a:pt x="583" y="936"/>
                    </a:cubicBezTo>
                    <a:cubicBezTo>
                      <a:pt x="666" y="1019"/>
                      <a:pt x="778" y="1074"/>
                      <a:pt x="893" y="1074"/>
                    </a:cubicBezTo>
                    <a:cubicBezTo>
                      <a:pt x="904" y="1074"/>
                      <a:pt x="914" y="1074"/>
                      <a:pt x="925" y="1073"/>
                    </a:cubicBezTo>
                    <a:cubicBezTo>
                      <a:pt x="925" y="1061"/>
                      <a:pt x="925" y="1050"/>
                      <a:pt x="914" y="1039"/>
                    </a:cubicBezTo>
                    <a:cubicBezTo>
                      <a:pt x="895" y="1001"/>
                      <a:pt x="852" y="979"/>
                      <a:pt x="806" y="979"/>
                    </a:cubicBezTo>
                    <a:cubicBezTo>
                      <a:pt x="796" y="979"/>
                      <a:pt x="787" y="980"/>
                      <a:pt x="777" y="981"/>
                    </a:cubicBezTo>
                    <a:cubicBezTo>
                      <a:pt x="764" y="985"/>
                      <a:pt x="755" y="987"/>
                      <a:pt x="747" y="987"/>
                    </a:cubicBezTo>
                    <a:cubicBezTo>
                      <a:pt x="727" y="987"/>
                      <a:pt x="715" y="971"/>
                      <a:pt x="674" y="913"/>
                    </a:cubicBezTo>
                    <a:cubicBezTo>
                      <a:pt x="651" y="890"/>
                      <a:pt x="640" y="879"/>
                      <a:pt x="628" y="856"/>
                    </a:cubicBezTo>
                    <a:cubicBezTo>
                      <a:pt x="594" y="810"/>
                      <a:pt x="571" y="765"/>
                      <a:pt x="560" y="719"/>
                    </a:cubicBezTo>
                    <a:cubicBezTo>
                      <a:pt x="526" y="571"/>
                      <a:pt x="423" y="445"/>
                      <a:pt x="297" y="377"/>
                    </a:cubicBezTo>
                    <a:cubicBezTo>
                      <a:pt x="138" y="308"/>
                      <a:pt x="24" y="172"/>
                      <a:pt x="1" y="1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1"/>
              <p:cNvSpPr/>
              <p:nvPr/>
            </p:nvSpPr>
            <p:spPr>
              <a:xfrm>
                <a:off x="-441150" y="4320950"/>
                <a:ext cx="545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400" extrusionOk="0">
                    <a:moveTo>
                      <a:pt x="172" y="1"/>
                    </a:moveTo>
                    <a:cubicBezTo>
                      <a:pt x="81" y="115"/>
                      <a:pt x="24" y="252"/>
                      <a:pt x="1" y="400"/>
                    </a:cubicBezTo>
                    <a:cubicBezTo>
                      <a:pt x="24" y="309"/>
                      <a:pt x="81" y="229"/>
                      <a:pt x="161" y="172"/>
                    </a:cubicBezTo>
                    <a:cubicBezTo>
                      <a:pt x="206" y="137"/>
                      <a:pt x="218" y="80"/>
                      <a:pt x="195" y="23"/>
                    </a:cubicBezTo>
                    <a:cubicBezTo>
                      <a:pt x="195" y="12"/>
                      <a:pt x="183" y="1"/>
                      <a:pt x="1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31"/>
              <p:cNvSpPr/>
              <p:nvPr/>
            </p:nvSpPr>
            <p:spPr>
              <a:xfrm>
                <a:off x="-473100" y="4207875"/>
                <a:ext cx="53675" cy="109675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4387" extrusionOk="0">
                    <a:moveTo>
                      <a:pt x="1359" y="894"/>
                    </a:moveTo>
                    <a:cubicBezTo>
                      <a:pt x="1724" y="1796"/>
                      <a:pt x="1416" y="2287"/>
                      <a:pt x="1119" y="2755"/>
                    </a:cubicBezTo>
                    <a:lnTo>
                      <a:pt x="1119" y="2766"/>
                    </a:lnTo>
                    <a:cubicBezTo>
                      <a:pt x="959" y="3040"/>
                      <a:pt x="777" y="3314"/>
                      <a:pt x="765" y="3645"/>
                    </a:cubicBezTo>
                    <a:cubicBezTo>
                      <a:pt x="411" y="2914"/>
                      <a:pt x="697" y="2412"/>
                      <a:pt x="982" y="1887"/>
                    </a:cubicBezTo>
                    <a:cubicBezTo>
                      <a:pt x="1153" y="1579"/>
                      <a:pt x="1324" y="1260"/>
                      <a:pt x="1359" y="894"/>
                    </a:cubicBezTo>
                    <a:close/>
                    <a:moveTo>
                      <a:pt x="1068" y="1"/>
                    </a:moveTo>
                    <a:cubicBezTo>
                      <a:pt x="991" y="1"/>
                      <a:pt x="923" y="77"/>
                      <a:pt x="971" y="164"/>
                    </a:cubicBezTo>
                    <a:cubicBezTo>
                      <a:pt x="1313" y="815"/>
                      <a:pt x="1062" y="1260"/>
                      <a:pt x="777" y="1785"/>
                    </a:cubicBezTo>
                    <a:cubicBezTo>
                      <a:pt x="411" y="2435"/>
                      <a:pt x="1" y="3177"/>
                      <a:pt x="959" y="4352"/>
                    </a:cubicBezTo>
                    <a:cubicBezTo>
                      <a:pt x="982" y="4375"/>
                      <a:pt x="1016" y="4387"/>
                      <a:pt x="1051" y="4387"/>
                    </a:cubicBezTo>
                    <a:cubicBezTo>
                      <a:pt x="1073" y="4387"/>
                      <a:pt x="1096" y="4387"/>
                      <a:pt x="1108" y="4375"/>
                    </a:cubicBezTo>
                    <a:cubicBezTo>
                      <a:pt x="1153" y="4341"/>
                      <a:pt x="1176" y="4272"/>
                      <a:pt x="1142" y="4227"/>
                    </a:cubicBezTo>
                    <a:cubicBezTo>
                      <a:pt x="822" y="3656"/>
                      <a:pt x="1039" y="3314"/>
                      <a:pt x="1313" y="2880"/>
                    </a:cubicBezTo>
                    <a:cubicBezTo>
                      <a:pt x="1690" y="2298"/>
                      <a:pt x="2146" y="1568"/>
                      <a:pt x="1165" y="50"/>
                    </a:cubicBezTo>
                    <a:cubicBezTo>
                      <a:pt x="1137" y="15"/>
                      <a:pt x="1102" y="1"/>
                      <a:pt x="10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" name="Google Shape;862;p31"/>
          <p:cNvGrpSpPr/>
          <p:nvPr/>
        </p:nvGrpSpPr>
        <p:grpSpPr>
          <a:xfrm>
            <a:off x="1841550" y="3649763"/>
            <a:ext cx="5460900" cy="209450"/>
            <a:chOff x="1841550" y="3649763"/>
            <a:chExt cx="5460900" cy="209450"/>
          </a:xfrm>
        </p:grpSpPr>
        <p:sp>
          <p:nvSpPr>
            <p:cNvPr id="863" name="Google Shape;863;p31"/>
            <p:cNvSpPr/>
            <p:nvPr/>
          </p:nvSpPr>
          <p:spPr>
            <a:xfrm>
              <a:off x="1841550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1"/>
            <p:cNvSpPr/>
            <p:nvPr/>
          </p:nvSpPr>
          <p:spPr>
            <a:xfrm>
              <a:off x="2215506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1"/>
            <p:cNvSpPr/>
            <p:nvPr/>
          </p:nvSpPr>
          <p:spPr>
            <a:xfrm>
              <a:off x="2589461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1"/>
            <p:cNvSpPr/>
            <p:nvPr/>
          </p:nvSpPr>
          <p:spPr>
            <a:xfrm>
              <a:off x="2963417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1"/>
            <p:cNvSpPr/>
            <p:nvPr/>
          </p:nvSpPr>
          <p:spPr>
            <a:xfrm>
              <a:off x="3337372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1"/>
            <p:cNvSpPr/>
            <p:nvPr/>
          </p:nvSpPr>
          <p:spPr>
            <a:xfrm>
              <a:off x="3711328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1"/>
            <p:cNvSpPr/>
            <p:nvPr/>
          </p:nvSpPr>
          <p:spPr>
            <a:xfrm>
              <a:off x="4085284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1"/>
            <p:cNvSpPr/>
            <p:nvPr/>
          </p:nvSpPr>
          <p:spPr>
            <a:xfrm>
              <a:off x="4459239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1"/>
            <p:cNvSpPr/>
            <p:nvPr/>
          </p:nvSpPr>
          <p:spPr>
            <a:xfrm>
              <a:off x="4833195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1"/>
            <p:cNvSpPr/>
            <p:nvPr/>
          </p:nvSpPr>
          <p:spPr>
            <a:xfrm>
              <a:off x="5207150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1"/>
            <p:cNvSpPr/>
            <p:nvPr/>
          </p:nvSpPr>
          <p:spPr>
            <a:xfrm>
              <a:off x="5581106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1"/>
            <p:cNvSpPr/>
            <p:nvPr/>
          </p:nvSpPr>
          <p:spPr>
            <a:xfrm>
              <a:off x="5955062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1"/>
            <p:cNvSpPr/>
            <p:nvPr/>
          </p:nvSpPr>
          <p:spPr>
            <a:xfrm>
              <a:off x="6329017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1"/>
            <p:cNvSpPr/>
            <p:nvPr/>
          </p:nvSpPr>
          <p:spPr>
            <a:xfrm>
              <a:off x="6702973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1"/>
            <p:cNvSpPr/>
            <p:nvPr/>
          </p:nvSpPr>
          <p:spPr>
            <a:xfrm>
              <a:off x="7076928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" name="Google Shape;878;p31"/>
          <p:cNvGrpSpPr/>
          <p:nvPr/>
        </p:nvGrpSpPr>
        <p:grpSpPr>
          <a:xfrm>
            <a:off x="721050" y="1637800"/>
            <a:ext cx="978303" cy="1867940"/>
            <a:chOff x="721050" y="1637800"/>
            <a:chExt cx="978303" cy="1867940"/>
          </a:xfrm>
        </p:grpSpPr>
        <p:sp>
          <p:nvSpPr>
            <p:cNvPr id="879" name="Google Shape;879;p31"/>
            <p:cNvSpPr/>
            <p:nvPr/>
          </p:nvSpPr>
          <p:spPr>
            <a:xfrm>
              <a:off x="721050" y="1637800"/>
              <a:ext cx="978300" cy="1867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1"/>
            <p:cNvSpPr/>
            <p:nvPr/>
          </p:nvSpPr>
          <p:spPr>
            <a:xfrm>
              <a:off x="1432420" y="2337721"/>
              <a:ext cx="157028" cy="248696"/>
            </a:xfrm>
            <a:custGeom>
              <a:avLst/>
              <a:gdLst/>
              <a:ahLst/>
              <a:cxnLst/>
              <a:rect l="l" t="t" r="r" b="b"/>
              <a:pathLst>
                <a:path w="8464" h="13405" extrusionOk="0">
                  <a:moveTo>
                    <a:pt x="1012" y="2232"/>
                  </a:moveTo>
                  <a:lnTo>
                    <a:pt x="2153" y="4480"/>
                  </a:lnTo>
                  <a:cubicBezTo>
                    <a:pt x="2205" y="4584"/>
                    <a:pt x="2310" y="4649"/>
                    <a:pt x="2417" y="4649"/>
                  </a:cubicBezTo>
                  <a:cubicBezTo>
                    <a:pt x="2451" y="4649"/>
                    <a:pt x="2485" y="4642"/>
                    <a:pt x="2518" y="4629"/>
                  </a:cubicBezTo>
                  <a:lnTo>
                    <a:pt x="6147" y="3214"/>
                  </a:lnTo>
                  <a:lnTo>
                    <a:pt x="7574" y="11453"/>
                  </a:lnTo>
                  <a:lnTo>
                    <a:pt x="4846" y="6466"/>
                  </a:lnTo>
                  <a:cubicBezTo>
                    <a:pt x="4812" y="6386"/>
                    <a:pt x="4755" y="6340"/>
                    <a:pt x="4675" y="6318"/>
                  </a:cubicBezTo>
                  <a:cubicBezTo>
                    <a:pt x="4652" y="6306"/>
                    <a:pt x="4618" y="6306"/>
                    <a:pt x="4595" y="6306"/>
                  </a:cubicBezTo>
                  <a:cubicBezTo>
                    <a:pt x="4549" y="6306"/>
                    <a:pt x="4492" y="6318"/>
                    <a:pt x="4458" y="6340"/>
                  </a:cubicBezTo>
                  <a:lnTo>
                    <a:pt x="2050" y="7710"/>
                  </a:lnTo>
                  <a:lnTo>
                    <a:pt x="1012" y="2232"/>
                  </a:lnTo>
                  <a:close/>
                  <a:moveTo>
                    <a:pt x="343" y="0"/>
                  </a:moveTo>
                  <a:cubicBezTo>
                    <a:pt x="172" y="0"/>
                    <a:pt x="0" y="147"/>
                    <a:pt x="65" y="361"/>
                  </a:cubicBezTo>
                  <a:lnTo>
                    <a:pt x="1571" y="8223"/>
                  </a:lnTo>
                  <a:cubicBezTo>
                    <a:pt x="1596" y="8365"/>
                    <a:pt x="1718" y="8458"/>
                    <a:pt x="1849" y="8458"/>
                  </a:cubicBezTo>
                  <a:cubicBezTo>
                    <a:pt x="1897" y="8458"/>
                    <a:pt x="1947" y="8445"/>
                    <a:pt x="1993" y="8418"/>
                  </a:cubicBezTo>
                  <a:lnTo>
                    <a:pt x="4492" y="6991"/>
                  </a:lnTo>
                  <a:lnTo>
                    <a:pt x="7916" y="13256"/>
                  </a:lnTo>
                  <a:cubicBezTo>
                    <a:pt x="7962" y="13348"/>
                    <a:pt x="8053" y="13405"/>
                    <a:pt x="8156" y="13405"/>
                  </a:cubicBezTo>
                  <a:cubicBezTo>
                    <a:pt x="8190" y="13405"/>
                    <a:pt x="8224" y="13393"/>
                    <a:pt x="8247" y="13382"/>
                  </a:cubicBezTo>
                  <a:cubicBezTo>
                    <a:pt x="8384" y="13336"/>
                    <a:pt x="8464" y="13199"/>
                    <a:pt x="8441" y="13062"/>
                  </a:cubicBezTo>
                  <a:lnTo>
                    <a:pt x="6649" y="2757"/>
                  </a:lnTo>
                  <a:cubicBezTo>
                    <a:pt x="6638" y="2677"/>
                    <a:pt x="6581" y="2597"/>
                    <a:pt x="6501" y="2563"/>
                  </a:cubicBezTo>
                  <a:cubicBezTo>
                    <a:pt x="6461" y="2536"/>
                    <a:pt x="6413" y="2525"/>
                    <a:pt x="6364" y="2525"/>
                  </a:cubicBezTo>
                  <a:cubicBezTo>
                    <a:pt x="6329" y="2525"/>
                    <a:pt x="6294" y="2531"/>
                    <a:pt x="6261" y="2540"/>
                  </a:cubicBezTo>
                  <a:lnTo>
                    <a:pt x="2552" y="4001"/>
                  </a:lnTo>
                  <a:lnTo>
                    <a:pt x="601" y="178"/>
                  </a:lnTo>
                  <a:cubicBezTo>
                    <a:pt x="549" y="53"/>
                    <a:pt x="446" y="0"/>
                    <a:pt x="3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1"/>
            <p:cNvSpPr/>
            <p:nvPr/>
          </p:nvSpPr>
          <p:spPr>
            <a:xfrm>
              <a:off x="756759" y="1724883"/>
              <a:ext cx="135285" cy="120881"/>
            </a:xfrm>
            <a:custGeom>
              <a:avLst/>
              <a:gdLst/>
              <a:ahLst/>
              <a:cxnLst/>
              <a:rect l="l" t="t" r="r" b="b"/>
              <a:pathLst>
                <a:path w="4452" h="3978" extrusionOk="0">
                  <a:moveTo>
                    <a:pt x="3025" y="395"/>
                  </a:moveTo>
                  <a:lnTo>
                    <a:pt x="4040" y="2655"/>
                  </a:lnTo>
                  <a:lnTo>
                    <a:pt x="1952" y="3591"/>
                  </a:lnTo>
                  <a:cubicBezTo>
                    <a:pt x="1863" y="3631"/>
                    <a:pt x="1769" y="3650"/>
                    <a:pt x="1674" y="3650"/>
                  </a:cubicBezTo>
                  <a:cubicBezTo>
                    <a:pt x="1340" y="3650"/>
                    <a:pt x="991" y="3414"/>
                    <a:pt x="822" y="3032"/>
                  </a:cubicBezTo>
                  <a:lnTo>
                    <a:pt x="605" y="2541"/>
                  </a:lnTo>
                  <a:cubicBezTo>
                    <a:pt x="388" y="2050"/>
                    <a:pt x="537" y="1502"/>
                    <a:pt x="936" y="1320"/>
                  </a:cubicBezTo>
                  <a:lnTo>
                    <a:pt x="3025" y="395"/>
                  </a:lnTo>
                  <a:close/>
                  <a:moveTo>
                    <a:pt x="3110" y="1"/>
                  </a:moveTo>
                  <a:cubicBezTo>
                    <a:pt x="3086" y="1"/>
                    <a:pt x="3061" y="6"/>
                    <a:pt x="3036" y="19"/>
                  </a:cubicBezTo>
                  <a:lnTo>
                    <a:pt x="799" y="1012"/>
                  </a:lnTo>
                  <a:cubicBezTo>
                    <a:pt x="229" y="1274"/>
                    <a:pt x="0" y="2016"/>
                    <a:pt x="297" y="2678"/>
                  </a:cubicBezTo>
                  <a:lnTo>
                    <a:pt x="514" y="3157"/>
                  </a:lnTo>
                  <a:cubicBezTo>
                    <a:pt x="742" y="3665"/>
                    <a:pt x="1211" y="3978"/>
                    <a:pt x="1674" y="3978"/>
                  </a:cubicBezTo>
                  <a:cubicBezTo>
                    <a:pt x="1815" y="3978"/>
                    <a:pt x="1956" y="3949"/>
                    <a:pt x="2089" y="3887"/>
                  </a:cubicBezTo>
                  <a:lnTo>
                    <a:pt x="4326" y="2895"/>
                  </a:lnTo>
                  <a:cubicBezTo>
                    <a:pt x="4417" y="2849"/>
                    <a:pt x="4451" y="2758"/>
                    <a:pt x="4417" y="2666"/>
                  </a:cubicBezTo>
                  <a:lnTo>
                    <a:pt x="3264" y="99"/>
                  </a:lnTo>
                  <a:cubicBezTo>
                    <a:pt x="3231" y="41"/>
                    <a:pt x="3174" y="1"/>
                    <a:pt x="31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1"/>
            <p:cNvSpPr/>
            <p:nvPr/>
          </p:nvSpPr>
          <p:spPr>
            <a:xfrm>
              <a:off x="1506652" y="2413420"/>
              <a:ext cx="192686" cy="476614"/>
            </a:xfrm>
            <a:custGeom>
              <a:avLst/>
              <a:gdLst/>
              <a:ahLst/>
              <a:cxnLst/>
              <a:rect l="l" t="t" r="r" b="b"/>
              <a:pathLst>
                <a:path w="10386" h="25690" extrusionOk="0">
                  <a:moveTo>
                    <a:pt x="10386" y="1"/>
                  </a:moveTo>
                  <a:cubicBezTo>
                    <a:pt x="9941" y="206"/>
                    <a:pt x="9507" y="435"/>
                    <a:pt x="9073" y="640"/>
                  </a:cubicBezTo>
                  <a:cubicBezTo>
                    <a:pt x="7464" y="1427"/>
                    <a:pt x="5935" y="2181"/>
                    <a:pt x="4600" y="2318"/>
                  </a:cubicBezTo>
                  <a:cubicBezTo>
                    <a:pt x="4383" y="2329"/>
                    <a:pt x="4166" y="2363"/>
                    <a:pt x="3961" y="2397"/>
                  </a:cubicBezTo>
                  <a:cubicBezTo>
                    <a:pt x="3801" y="2420"/>
                    <a:pt x="3698" y="2569"/>
                    <a:pt x="3721" y="2728"/>
                  </a:cubicBezTo>
                  <a:lnTo>
                    <a:pt x="4668" y="8959"/>
                  </a:lnTo>
                  <a:cubicBezTo>
                    <a:pt x="4680" y="9074"/>
                    <a:pt x="4760" y="9165"/>
                    <a:pt x="4862" y="9199"/>
                  </a:cubicBezTo>
                  <a:cubicBezTo>
                    <a:pt x="5912" y="9496"/>
                    <a:pt x="6574" y="10523"/>
                    <a:pt x="6414" y="11596"/>
                  </a:cubicBezTo>
                  <a:cubicBezTo>
                    <a:pt x="6266" y="12668"/>
                    <a:pt x="5353" y="13467"/>
                    <a:pt x="4269" y="13467"/>
                  </a:cubicBezTo>
                  <a:cubicBezTo>
                    <a:pt x="3892" y="13467"/>
                    <a:pt x="1564" y="14551"/>
                    <a:pt x="206" y="15202"/>
                  </a:cubicBezTo>
                  <a:cubicBezTo>
                    <a:pt x="69" y="15259"/>
                    <a:pt x="1" y="15430"/>
                    <a:pt x="69" y="15578"/>
                  </a:cubicBezTo>
                  <a:cubicBezTo>
                    <a:pt x="1096" y="17838"/>
                    <a:pt x="2580" y="20200"/>
                    <a:pt x="4497" y="22620"/>
                  </a:cubicBezTo>
                  <a:cubicBezTo>
                    <a:pt x="6323" y="24925"/>
                    <a:pt x="8092" y="25690"/>
                    <a:pt x="9633" y="25690"/>
                  </a:cubicBezTo>
                  <a:cubicBezTo>
                    <a:pt x="9884" y="25690"/>
                    <a:pt x="10135" y="25667"/>
                    <a:pt x="10374" y="25633"/>
                  </a:cubicBezTo>
                  <a:lnTo>
                    <a:pt x="10374" y="25062"/>
                  </a:lnTo>
                  <a:cubicBezTo>
                    <a:pt x="10130" y="25105"/>
                    <a:pt x="9886" y="25127"/>
                    <a:pt x="9643" y="25127"/>
                  </a:cubicBezTo>
                  <a:cubicBezTo>
                    <a:pt x="8027" y="25127"/>
                    <a:pt x="6451" y="24172"/>
                    <a:pt x="4954" y="22277"/>
                  </a:cubicBezTo>
                  <a:cubicBezTo>
                    <a:pt x="3139" y="19984"/>
                    <a:pt x="1713" y="17747"/>
                    <a:pt x="708" y="15601"/>
                  </a:cubicBezTo>
                  <a:cubicBezTo>
                    <a:pt x="2317" y="14848"/>
                    <a:pt x="4029" y="14083"/>
                    <a:pt x="4269" y="14049"/>
                  </a:cubicBezTo>
                  <a:cubicBezTo>
                    <a:pt x="5604" y="14049"/>
                    <a:pt x="6745" y="13091"/>
                    <a:pt x="6974" y="11778"/>
                  </a:cubicBezTo>
                  <a:cubicBezTo>
                    <a:pt x="7202" y="10454"/>
                    <a:pt x="6460" y="9165"/>
                    <a:pt x="5205" y="8708"/>
                  </a:cubicBezTo>
                  <a:lnTo>
                    <a:pt x="4326" y="2934"/>
                  </a:lnTo>
                  <a:cubicBezTo>
                    <a:pt x="4440" y="2911"/>
                    <a:pt x="4543" y="2900"/>
                    <a:pt x="4645" y="2900"/>
                  </a:cubicBezTo>
                  <a:cubicBezTo>
                    <a:pt x="6095" y="2751"/>
                    <a:pt x="7670" y="1975"/>
                    <a:pt x="9336" y="1154"/>
                  </a:cubicBezTo>
                  <a:cubicBezTo>
                    <a:pt x="9678" y="982"/>
                    <a:pt x="10032" y="811"/>
                    <a:pt x="10386" y="640"/>
                  </a:cubicBezTo>
                  <a:lnTo>
                    <a:pt x="10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1"/>
            <p:cNvSpPr/>
            <p:nvPr/>
          </p:nvSpPr>
          <p:spPr>
            <a:xfrm>
              <a:off x="1617825" y="2437781"/>
              <a:ext cx="81520" cy="44916"/>
            </a:xfrm>
            <a:custGeom>
              <a:avLst/>
              <a:gdLst/>
              <a:ahLst/>
              <a:cxnLst/>
              <a:rect l="l" t="t" r="r" b="b"/>
              <a:pathLst>
                <a:path w="4394" h="2421" extrusionOk="0">
                  <a:moveTo>
                    <a:pt x="4394" y="0"/>
                  </a:moveTo>
                  <a:cubicBezTo>
                    <a:pt x="4131" y="126"/>
                    <a:pt x="3869" y="263"/>
                    <a:pt x="3606" y="388"/>
                  </a:cubicBezTo>
                  <a:cubicBezTo>
                    <a:pt x="2499" y="936"/>
                    <a:pt x="1347" y="1507"/>
                    <a:pt x="228" y="1860"/>
                  </a:cubicBezTo>
                  <a:cubicBezTo>
                    <a:pt x="91" y="1895"/>
                    <a:pt x="0" y="2043"/>
                    <a:pt x="34" y="2191"/>
                  </a:cubicBezTo>
                  <a:cubicBezTo>
                    <a:pt x="56" y="2321"/>
                    <a:pt x="180" y="2421"/>
                    <a:pt x="310" y="2421"/>
                  </a:cubicBezTo>
                  <a:cubicBezTo>
                    <a:pt x="317" y="2421"/>
                    <a:pt x="324" y="2420"/>
                    <a:pt x="331" y="2420"/>
                  </a:cubicBezTo>
                  <a:cubicBezTo>
                    <a:pt x="1678" y="2306"/>
                    <a:pt x="2990" y="1872"/>
                    <a:pt x="4143" y="1495"/>
                  </a:cubicBezTo>
                  <a:lnTo>
                    <a:pt x="4394" y="1415"/>
                  </a:lnTo>
                  <a:lnTo>
                    <a:pt x="4394" y="811"/>
                  </a:lnTo>
                  <a:lnTo>
                    <a:pt x="3960" y="947"/>
                  </a:lnTo>
                  <a:lnTo>
                    <a:pt x="3378" y="1142"/>
                  </a:lnTo>
                  <a:lnTo>
                    <a:pt x="3869" y="902"/>
                  </a:lnTo>
                  <a:lnTo>
                    <a:pt x="4394" y="639"/>
                  </a:lnTo>
                  <a:lnTo>
                    <a:pt x="43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1"/>
            <p:cNvSpPr/>
            <p:nvPr/>
          </p:nvSpPr>
          <p:spPr>
            <a:xfrm>
              <a:off x="859408" y="1687810"/>
              <a:ext cx="130757" cy="118997"/>
            </a:xfrm>
            <a:custGeom>
              <a:avLst/>
              <a:gdLst/>
              <a:ahLst/>
              <a:cxnLst/>
              <a:rect l="l" t="t" r="r" b="b"/>
              <a:pathLst>
                <a:path w="4303" h="3916" extrusionOk="0">
                  <a:moveTo>
                    <a:pt x="2622" y="335"/>
                  </a:moveTo>
                  <a:cubicBezTo>
                    <a:pt x="2960" y="335"/>
                    <a:pt x="3303" y="571"/>
                    <a:pt x="3481" y="953"/>
                  </a:cubicBezTo>
                  <a:lnTo>
                    <a:pt x="3698" y="1444"/>
                  </a:lnTo>
                  <a:cubicBezTo>
                    <a:pt x="3915" y="1935"/>
                    <a:pt x="3766" y="2471"/>
                    <a:pt x="3356" y="2665"/>
                  </a:cubicBezTo>
                  <a:lnTo>
                    <a:pt x="1438" y="3521"/>
                  </a:lnTo>
                  <a:lnTo>
                    <a:pt x="423" y="1273"/>
                  </a:lnTo>
                  <a:lnTo>
                    <a:pt x="2340" y="394"/>
                  </a:lnTo>
                  <a:cubicBezTo>
                    <a:pt x="2431" y="354"/>
                    <a:pt x="2526" y="335"/>
                    <a:pt x="2622" y="335"/>
                  </a:cubicBezTo>
                  <a:close/>
                  <a:moveTo>
                    <a:pt x="2619" y="1"/>
                  </a:moveTo>
                  <a:cubicBezTo>
                    <a:pt x="2478" y="1"/>
                    <a:pt x="2337" y="28"/>
                    <a:pt x="2203" y="86"/>
                  </a:cubicBezTo>
                  <a:lnTo>
                    <a:pt x="126" y="1022"/>
                  </a:lnTo>
                  <a:cubicBezTo>
                    <a:pt x="46" y="1056"/>
                    <a:pt x="0" y="1159"/>
                    <a:pt x="35" y="1250"/>
                  </a:cubicBezTo>
                  <a:lnTo>
                    <a:pt x="1199" y="3818"/>
                  </a:lnTo>
                  <a:cubicBezTo>
                    <a:pt x="1224" y="3876"/>
                    <a:pt x="1285" y="3916"/>
                    <a:pt x="1347" y="3916"/>
                  </a:cubicBezTo>
                  <a:cubicBezTo>
                    <a:pt x="1370" y="3916"/>
                    <a:pt x="1394" y="3910"/>
                    <a:pt x="1416" y="3898"/>
                  </a:cubicBezTo>
                  <a:lnTo>
                    <a:pt x="3493" y="2962"/>
                  </a:lnTo>
                  <a:cubicBezTo>
                    <a:pt x="4063" y="2711"/>
                    <a:pt x="4303" y="1969"/>
                    <a:pt x="4006" y="1296"/>
                  </a:cubicBezTo>
                  <a:lnTo>
                    <a:pt x="3789" y="817"/>
                  </a:lnTo>
                  <a:cubicBezTo>
                    <a:pt x="3561" y="307"/>
                    <a:pt x="3090" y="1"/>
                    <a:pt x="26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1"/>
            <p:cNvSpPr/>
            <p:nvPr/>
          </p:nvSpPr>
          <p:spPr>
            <a:xfrm>
              <a:off x="1325274" y="2654152"/>
              <a:ext cx="243223" cy="124543"/>
            </a:xfrm>
            <a:custGeom>
              <a:avLst/>
              <a:gdLst/>
              <a:ahLst/>
              <a:cxnLst/>
              <a:rect l="l" t="t" r="r" b="b"/>
              <a:pathLst>
                <a:path w="13110" h="6713" extrusionOk="0">
                  <a:moveTo>
                    <a:pt x="11089" y="720"/>
                  </a:moveTo>
                  <a:lnTo>
                    <a:pt x="6410" y="2763"/>
                  </a:lnTo>
                  <a:cubicBezTo>
                    <a:pt x="6342" y="2797"/>
                    <a:pt x="6285" y="2855"/>
                    <a:pt x="6262" y="2923"/>
                  </a:cubicBezTo>
                  <a:cubicBezTo>
                    <a:pt x="6228" y="3003"/>
                    <a:pt x="6239" y="3083"/>
                    <a:pt x="6262" y="3151"/>
                  </a:cubicBezTo>
                  <a:lnTo>
                    <a:pt x="7323" y="5434"/>
                  </a:lnTo>
                  <a:lnTo>
                    <a:pt x="2393" y="5924"/>
                  </a:lnTo>
                  <a:lnTo>
                    <a:pt x="4402" y="5114"/>
                  </a:lnTo>
                  <a:cubicBezTo>
                    <a:pt x="4539" y="5057"/>
                    <a:pt x="4618" y="4909"/>
                    <a:pt x="4573" y="4772"/>
                  </a:cubicBezTo>
                  <a:lnTo>
                    <a:pt x="3568" y="1348"/>
                  </a:lnTo>
                  <a:lnTo>
                    <a:pt x="11089" y="720"/>
                  </a:lnTo>
                  <a:close/>
                  <a:moveTo>
                    <a:pt x="12792" y="1"/>
                  </a:moveTo>
                  <a:cubicBezTo>
                    <a:pt x="12783" y="1"/>
                    <a:pt x="12775" y="1"/>
                    <a:pt x="12767" y="1"/>
                  </a:cubicBezTo>
                  <a:lnTo>
                    <a:pt x="3169" y="812"/>
                  </a:lnTo>
                  <a:cubicBezTo>
                    <a:pt x="3089" y="823"/>
                    <a:pt x="3009" y="869"/>
                    <a:pt x="2952" y="937"/>
                  </a:cubicBezTo>
                  <a:cubicBezTo>
                    <a:pt x="2907" y="1006"/>
                    <a:pt x="2895" y="1097"/>
                    <a:pt x="2918" y="1177"/>
                  </a:cubicBezTo>
                  <a:lnTo>
                    <a:pt x="3945" y="4680"/>
                  </a:lnTo>
                  <a:lnTo>
                    <a:pt x="305" y="6153"/>
                  </a:lnTo>
                  <a:cubicBezTo>
                    <a:pt x="0" y="6265"/>
                    <a:pt x="86" y="6712"/>
                    <a:pt x="407" y="6712"/>
                  </a:cubicBezTo>
                  <a:cubicBezTo>
                    <a:pt x="411" y="6712"/>
                    <a:pt x="415" y="6712"/>
                    <a:pt x="419" y="6712"/>
                  </a:cubicBezTo>
                  <a:lnTo>
                    <a:pt x="442" y="6712"/>
                  </a:lnTo>
                  <a:lnTo>
                    <a:pt x="7780" y="5970"/>
                  </a:lnTo>
                  <a:cubicBezTo>
                    <a:pt x="7974" y="5947"/>
                    <a:pt x="8088" y="5742"/>
                    <a:pt x="8008" y="5559"/>
                  </a:cubicBezTo>
                  <a:lnTo>
                    <a:pt x="6912" y="3174"/>
                  </a:lnTo>
                  <a:lnTo>
                    <a:pt x="12915" y="549"/>
                  </a:lnTo>
                  <a:cubicBezTo>
                    <a:pt x="13041" y="492"/>
                    <a:pt x="13109" y="355"/>
                    <a:pt x="13075" y="218"/>
                  </a:cubicBezTo>
                  <a:cubicBezTo>
                    <a:pt x="13043" y="89"/>
                    <a:pt x="12929" y="1"/>
                    <a:pt x="127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1"/>
            <p:cNvSpPr/>
            <p:nvPr/>
          </p:nvSpPr>
          <p:spPr>
            <a:xfrm>
              <a:off x="1490144" y="1688403"/>
              <a:ext cx="149131" cy="151979"/>
            </a:xfrm>
            <a:custGeom>
              <a:avLst/>
              <a:gdLst/>
              <a:ahLst/>
              <a:cxnLst/>
              <a:rect l="l" t="t" r="r" b="b"/>
              <a:pathLst>
                <a:path w="9347" h="9527" extrusionOk="0">
                  <a:moveTo>
                    <a:pt x="5992" y="881"/>
                  </a:moveTo>
                  <a:lnTo>
                    <a:pt x="8080" y="5537"/>
                  </a:lnTo>
                  <a:cubicBezTo>
                    <a:pt x="8491" y="6439"/>
                    <a:pt x="7932" y="7569"/>
                    <a:pt x="6836" y="8071"/>
                  </a:cubicBezTo>
                  <a:lnTo>
                    <a:pt x="5752" y="8550"/>
                  </a:lnTo>
                  <a:cubicBezTo>
                    <a:pt x="5408" y="8708"/>
                    <a:pt x="5051" y="8782"/>
                    <a:pt x="4710" y="8782"/>
                  </a:cubicBezTo>
                  <a:cubicBezTo>
                    <a:pt x="3965" y="8782"/>
                    <a:pt x="3299" y="8427"/>
                    <a:pt x="3024" y="7808"/>
                  </a:cubicBezTo>
                  <a:lnTo>
                    <a:pt x="936" y="3152"/>
                  </a:lnTo>
                  <a:lnTo>
                    <a:pt x="5992" y="881"/>
                  </a:lnTo>
                  <a:close/>
                  <a:moveTo>
                    <a:pt x="6184" y="1"/>
                  </a:moveTo>
                  <a:cubicBezTo>
                    <a:pt x="6131" y="1"/>
                    <a:pt x="6078" y="12"/>
                    <a:pt x="6026" y="37"/>
                  </a:cubicBezTo>
                  <a:lnTo>
                    <a:pt x="274" y="2616"/>
                  </a:lnTo>
                  <a:cubicBezTo>
                    <a:pt x="92" y="2707"/>
                    <a:pt x="0" y="2924"/>
                    <a:pt x="92" y="3118"/>
                  </a:cubicBezTo>
                  <a:lnTo>
                    <a:pt x="2328" y="8105"/>
                  </a:lnTo>
                  <a:cubicBezTo>
                    <a:pt x="2728" y="9009"/>
                    <a:pt x="3673" y="9526"/>
                    <a:pt x="4713" y="9526"/>
                  </a:cubicBezTo>
                  <a:cubicBezTo>
                    <a:pt x="5156" y="9526"/>
                    <a:pt x="5617" y="9433"/>
                    <a:pt x="6060" y="9235"/>
                  </a:cubicBezTo>
                  <a:lnTo>
                    <a:pt x="7144" y="8744"/>
                  </a:lnTo>
                  <a:cubicBezTo>
                    <a:pt x="8616" y="8082"/>
                    <a:pt x="9347" y="6507"/>
                    <a:pt x="8776" y="5218"/>
                  </a:cubicBezTo>
                  <a:lnTo>
                    <a:pt x="6528" y="219"/>
                  </a:lnTo>
                  <a:cubicBezTo>
                    <a:pt x="6461" y="86"/>
                    <a:pt x="6327" y="1"/>
                    <a:pt x="6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1"/>
            <p:cNvSpPr/>
            <p:nvPr/>
          </p:nvSpPr>
          <p:spPr>
            <a:xfrm>
              <a:off x="1295050" y="2502143"/>
              <a:ext cx="327210" cy="154357"/>
            </a:xfrm>
            <a:custGeom>
              <a:avLst/>
              <a:gdLst/>
              <a:ahLst/>
              <a:cxnLst/>
              <a:rect l="l" t="t" r="r" b="b"/>
              <a:pathLst>
                <a:path w="17637" h="8320" extrusionOk="0">
                  <a:moveTo>
                    <a:pt x="6133" y="731"/>
                  </a:moveTo>
                  <a:lnTo>
                    <a:pt x="12227" y="5182"/>
                  </a:lnTo>
                  <a:lnTo>
                    <a:pt x="7354" y="3652"/>
                  </a:lnTo>
                  <a:cubicBezTo>
                    <a:pt x="7326" y="3644"/>
                    <a:pt x="7298" y="3641"/>
                    <a:pt x="7271" y="3641"/>
                  </a:cubicBezTo>
                  <a:cubicBezTo>
                    <a:pt x="7142" y="3641"/>
                    <a:pt x="7027" y="3724"/>
                    <a:pt x="6989" y="3846"/>
                  </a:cubicBezTo>
                  <a:lnTo>
                    <a:pt x="6293" y="6266"/>
                  </a:lnTo>
                  <a:lnTo>
                    <a:pt x="2242" y="3413"/>
                  </a:lnTo>
                  <a:lnTo>
                    <a:pt x="2242" y="3413"/>
                  </a:lnTo>
                  <a:lnTo>
                    <a:pt x="4296" y="4120"/>
                  </a:lnTo>
                  <a:cubicBezTo>
                    <a:pt x="4324" y="4130"/>
                    <a:pt x="4354" y="4134"/>
                    <a:pt x="4382" y="4134"/>
                  </a:cubicBezTo>
                  <a:cubicBezTo>
                    <a:pt x="4491" y="4134"/>
                    <a:pt x="4596" y="4069"/>
                    <a:pt x="4650" y="3961"/>
                  </a:cubicBezTo>
                  <a:lnTo>
                    <a:pt x="6133" y="731"/>
                  </a:lnTo>
                  <a:close/>
                  <a:moveTo>
                    <a:pt x="15674" y="5273"/>
                  </a:moveTo>
                  <a:cubicBezTo>
                    <a:pt x="16781" y="5273"/>
                    <a:pt x="17340" y="6608"/>
                    <a:pt x="16553" y="7384"/>
                  </a:cubicBezTo>
                  <a:cubicBezTo>
                    <a:pt x="16302" y="7635"/>
                    <a:pt x="15992" y="7748"/>
                    <a:pt x="15689" y="7748"/>
                  </a:cubicBezTo>
                  <a:cubicBezTo>
                    <a:pt x="15053" y="7748"/>
                    <a:pt x="14441" y="7255"/>
                    <a:pt x="14441" y="6505"/>
                  </a:cubicBezTo>
                  <a:cubicBezTo>
                    <a:pt x="14441" y="5832"/>
                    <a:pt x="14989" y="5273"/>
                    <a:pt x="15674" y="5273"/>
                  </a:cubicBezTo>
                  <a:close/>
                  <a:moveTo>
                    <a:pt x="6023" y="1"/>
                  </a:moveTo>
                  <a:cubicBezTo>
                    <a:pt x="5996" y="1"/>
                    <a:pt x="5968" y="5"/>
                    <a:pt x="5939" y="12"/>
                  </a:cubicBezTo>
                  <a:cubicBezTo>
                    <a:pt x="5859" y="23"/>
                    <a:pt x="5791" y="80"/>
                    <a:pt x="5757" y="160"/>
                  </a:cubicBezTo>
                  <a:lnTo>
                    <a:pt x="4239" y="3481"/>
                  </a:lnTo>
                  <a:lnTo>
                    <a:pt x="530" y="2215"/>
                  </a:lnTo>
                  <a:cubicBezTo>
                    <a:pt x="486" y="2195"/>
                    <a:pt x="443" y="2186"/>
                    <a:pt x="403" y="2186"/>
                  </a:cubicBezTo>
                  <a:cubicBezTo>
                    <a:pt x="145" y="2186"/>
                    <a:pt x="0" y="2558"/>
                    <a:pt x="267" y="2717"/>
                  </a:cubicBezTo>
                  <a:lnTo>
                    <a:pt x="6293" y="6962"/>
                  </a:lnTo>
                  <a:cubicBezTo>
                    <a:pt x="6340" y="7001"/>
                    <a:pt x="6403" y="7019"/>
                    <a:pt x="6463" y="7019"/>
                  </a:cubicBezTo>
                  <a:cubicBezTo>
                    <a:pt x="6491" y="7019"/>
                    <a:pt x="6519" y="7015"/>
                    <a:pt x="6544" y="7008"/>
                  </a:cubicBezTo>
                  <a:cubicBezTo>
                    <a:pt x="6635" y="6973"/>
                    <a:pt x="6704" y="6905"/>
                    <a:pt x="6727" y="6814"/>
                  </a:cubicBezTo>
                  <a:lnTo>
                    <a:pt x="7469" y="4292"/>
                  </a:lnTo>
                  <a:lnTo>
                    <a:pt x="13711" y="6243"/>
                  </a:lnTo>
                  <a:cubicBezTo>
                    <a:pt x="13740" y="6249"/>
                    <a:pt x="13768" y="6252"/>
                    <a:pt x="13795" y="6252"/>
                  </a:cubicBezTo>
                  <a:cubicBezTo>
                    <a:pt x="13822" y="6252"/>
                    <a:pt x="13848" y="6249"/>
                    <a:pt x="13871" y="6243"/>
                  </a:cubicBezTo>
                  <a:lnTo>
                    <a:pt x="13871" y="6243"/>
                  </a:lnTo>
                  <a:cubicBezTo>
                    <a:pt x="13859" y="6334"/>
                    <a:pt x="13859" y="6414"/>
                    <a:pt x="13859" y="6505"/>
                  </a:cubicBezTo>
                  <a:cubicBezTo>
                    <a:pt x="13859" y="7430"/>
                    <a:pt x="14555" y="8217"/>
                    <a:pt x="15480" y="8309"/>
                  </a:cubicBezTo>
                  <a:cubicBezTo>
                    <a:pt x="15546" y="8316"/>
                    <a:pt x="15612" y="8320"/>
                    <a:pt x="15678" y="8320"/>
                  </a:cubicBezTo>
                  <a:cubicBezTo>
                    <a:pt x="16522" y="8320"/>
                    <a:pt x="17263" y="7719"/>
                    <a:pt x="17443" y="6882"/>
                  </a:cubicBezTo>
                  <a:cubicBezTo>
                    <a:pt x="17637" y="5969"/>
                    <a:pt x="17112" y="5068"/>
                    <a:pt x="16233" y="4782"/>
                  </a:cubicBezTo>
                  <a:cubicBezTo>
                    <a:pt x="16046" y="4722"/>
                    <a:pt x="15856" y="4694"/>
                    <a:pt x="15669" y="4694"/>
                  </a:cubicBezTo>
                  <a:cubicBezTo>
                    <a:pt x="14966" y="4694"/>
                    <a:pt x="14305" y="5099"/>
                    <a:pt x="14008" y="5775"/>
                  </a:cubicBezTo>
                  <a:lnTo>
                    <a:pt x="13973" y="5729"/>
                  </a:lnTo>
                  <a:lnTo>
                    <a:pt x="6190" y="58"/>
                  </a:lnTo>
                  <a:cubicBezTo>
                    <a:pt x="6136" y="19"/>
                    <a:pt x="6081" y="1"/>
                    <a:pt x="60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1"/>
            <p:cNvSpPr/>
            <p:nvPr/>
          </p:nvSpPr>
          <p:spPr>
            <a:xfrm>
              <a:off x="1482310" y="2488970"/>
              <a:ext cx="88514" cy="108476"/>
            </a:xfrm>
            <a:custGeom>
              <a:avLst/>
              <a:gdLst/>
              <a:ahLst/>
              <a:cxnLst/>
              <a:rect l="l" t="t" r="r" b="b"/>
              <a:pathLst>
                <a:path w="4771" h="5847" extrusionOk="0">
                  <a:moveTo>
                    <a:pt x="1781" y="779"/>
                  </a:moveTo>
                  <a:lnTo>
                    <a:pt x="4052" y="4933"/>
                  </a:lnTo>
                  <a:cubicBezTo>
                    <a:pt x="3938" y="5002"/>
                    <a:pt x="3835" y="5093"/>
                    <a:pt x="3732" y="5184"/>
                  </a:cubicBezTo>
                  <a:lnTo>
                    <a:pt x="639" y="2925"/>
                  </a:lnTo>
                  <a:cubicBezTo>
                    <a:pt x="856" y="2137"/>
                    <a:pt x="1244" y="1395"/>
                    <a:pt x="1781" y="779"/>
                  </a:cubicBezTo>
                  <a:close/>
                  <a:moveTo>
                    <a:pt x="1844" y="0"/>
                  </a:moveTo>
                  <a:cubicBezTo>
                    <a:pt x="1774" y="0"/>
                    <a:pt x="1701" y="26"/>
                    <a:pt x="1644" y="83"/>
                  </a:cubicBezTo>
                  <a:cubicBezTo>
                    <a:pt x="856" y="882"/>
                    <a:pt x="297" y="1875"/>
                    <a:pt x="35" y="2970"/>
                  </a:cubicBezTo>
                  <a:cubicBezTo>
                    <a:pt x="0" y="3084"/>
                    <a:pt x="46" y="3210"/>
                    <a:pt x="137" y="3278"/>
                  </a:cubicBezTo>
                  <a:lnTo>
                    <a:pt x="3584" y="5789"/>
                  </a:lnTo>
                  <a:cubicBezTo>
                    <a:pt x="3637" y="5828"/>
                    <a:pt x="3697" y="5846"/>
                    <a:pt x="3756" y="5846"/>
                  </a:cubicBezTo>
                  <a:cubicBezTo>
                    <a:pt x="3835" y="5846"/>
                    <a:pt x="3913" y="5814"/>
                    <a:pt x="3972" y="5755"/>
                  </a:cubicBezTo>
                  <a:cubicBezTo>
                    <a:pt x="4143" y="5561"/>
                    <a:pt x="4348" y="5401"/>
                    <a:pt x="4577" y="5287"/>
                  </a:cubicBezTo>
                  <a:cubicBezTo>
                    <a:pt x="4714" y="5218"/>
                    <a:pt x="4771" y="5036"/>
                    <a:pt x="4691" y="4899"/>
                  </a:cubicBezTo>
                  <a:lnTo>
                    <a:pt x="2100" y="151"/>
                  </a:lnTo>
                  <a:cubicBezTo>
                    <a:pt x="2055" y="71"/>
                    <a:pt x="1975" y="14"/>
                    <a:pt x="1883" y="3"/>
                  </a:cubicBezTo>
                  <a:cubicBezTo>
                    <a:pt x="1870" y="1"/>
                    <a:pt x="1857" y="0"/>
                    <a:pt x="1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1"/>
            <p:cNvSpPr/>
            <p:nvPr/>
          </p:nvSpPr>
          <p:spPr>
            <a:xfrm>
              <a:off x="1479657" y="2605189"/>
              <a:ext cx="71909" cy="47940"/>
            </a:xfrm>
            <a:custGeom>
              <a:avLst/>
              <a:gdLst/>
              <a:ahLst/>
              <a:cxnLst/>
              <a:rect l="l" t="t" r="r" b="b"/>
              <a:pathLst>
                <a:path w="3876" h="2584" extrusionOk="0">
                  <a:moveTo>
                    <a:pt x="668" y="712"/>
                  </a:moveTo>
                  <a:lnTo>
                    <a:pt x="3019" y="1442"/>
                  </a:lnTo>
                  <a:cubicBezTo>
                    <a:pt x="3031" y="1568"/>
                    <a:pt x="3065" y="1693"/>
                    <a:pt x="3110" y="1819"/>
                  </a:cubicBezTo>
                  <a:lnTo>
                    <a:pt x="954" y="1990"/>
                  </a:lnTo>
                  <a:cubicBezTo>
                    <a:pt x="839" y="1545"/>
                    <a:pt x="737" y="1123"/>
                    <a:pt x="668" y="712"/>
                  </a:cubicBezTo>
                  <a:close/>
                  <a:moveTo>
                    <a:pt x="306" y="0"/>
                  </a:moveTo>
                  <a:cubicBezTo>
                    <a:pt x="143" y="0"/>
                    <a:pt x="0" y="151"/>
                    <a:pt x="29" y="335"/>
                  </a:cubicBezTo>
                  <a:cubicBezTo>
                    <a:pt x="120" y="1020"/>
                    <a:pt x="269" y="1705"/>
                    <a:pt x="463" y="2378"/>
                  </a:cubicBezTo>
                  <a:cubicBezTo>
                    <a:pt x="497" y="2504"/>
                    <a:pt x="611" y="2583"/>
                    <a:pt x="737" y="2583"/>
                  </a:cubicBezTo>
                  <a:lnTo>
                    <a:pt x="771" y="2583"/>
                  </a:lnTo>
                  <a:lnTo>
                    <a:pt x="3544" y="2355"/>
                  </a:lnTo>
                  <a:cubicBezTo>
                    <a:pt x="3750" y="2332"/>
                    <a:pt x="3875" y="2116"/>
                    <a:pt x="3784" y="1933"/>
                  </a:cubicBezTo>
                  <a:cubicBezTo>
                    <a:pt x="3658" y="1705"/>
                    <a:pt x="3578" y="1442"/>
                    <a:pt x="3556" y="1191"/>
                  </a:cubicBezTo>
                  <a:cubicBezTo>
                    <a:pt x="3544" y="1077"/>
                    <a:pt x="3464" y="974"/>
                    <a:pt x="3362" y="940"/>
                  </a:cubicBezTo>
                  <a:lnTo>
                    <a:pt x="394" y="16"/>
                  </a:lnTo>
                  <a:cubicBezTo>
                    <a:pt x="365" y="5"/>
                    <a:pt x="335" y="0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1"/>
            <p:cNvSpPr/>
            <p:nvPr/>
          </p:nvSpPr>
          <p:spPr>
            <a:xfrm>
              <a:off x="1617489" y="3214881"/>
              <a:ext cx="81864" cy="145040"/>
            </a:xfrm>
            <a:custGeom>
              <a:avLst/>
              <a:gdLst/>
              <a:ahLst/>
              <a:cxnLst/>
              <a:rect l="l" t="t" r="r" b="b"/>
              <a:pathLst>
                <a:path w="2694" h="4773" extrusionOk="0">
                  <a:moveTo>
                    <a:pt x="2694" y="1"/>
                  </a:moveTo>
                  <a:lnTo>
                    <a:pt x="149" y="1142"/>
                  </a:lnTo>
                  <a:cubicBezTo>
                    <a:pt x="46" y="1188"/>
                    <a:pt x="1" y="1325"/>
                    <a:pt x="46" y="1427"/>
                  </a:cubicBezTo>
                  <a:lnTo>
                    <a:pt x="1496" y="4646"/>
                  </a:lnTo>
                  <a:cubicBezTo>
                    <a:pt x="1528" y="4726"/>
                    <a:pt x="1600" y="4773"/>
                    <a:pt x="1680" y="4773"/>
                  </a:cubicBezTo>
                  <a:cubicBezTo>
                    <a:pt x="1713" y="4773"/>
                    <a:pt x="1748" y="4765"/>
                    <a:pt x="1781" y="4748"/>
                  </a:cubicBezTo>
                  <a:lnTo>
                    <a:pt x="2694" y="4337"/>
                  </a:lnTo>
                  <a:lnTo>
                    <a:pt x="2694" y="3870"/>
                  </a:lnTo>
                  <a:lnTo>
                    <a:pt x="1792" y="4269"/>
                  </a:lnTo>
                  <a:lnTo>
                    <a:pt x="514" y="1439"/>
                  </a:lnTo>
                  <a:lnTo>
                    <a:pt x="2694" y="469"/>
                  </a:lnTo>
                  <a:lnTo>
                    <a:pt x="26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1"/>
            <p:cNvSpPr/>
            <p:nvPr/>
          </p:nvSpPr>
          <p:spPr>
            <a:xfrm>
              <a:off x="1575467" y="2258609"/>
              <a:ext cx="123875" cy="184894"/>
            </a:xfrm>
            <a:custGeom>
              <a:avLst/>
              <a:gdLst/>
              <a:ahLst/>
              <a:cxnLst/>
              <a:rect l="l" t="t" r="r" b="b"/>
              <a:pathLst>
                <a:path w="6677" h="9966" extrusionOk="0">
                  <a:moveTo>
                    <a:pt x="5282" y="1"/>
                  </a:moveTo>
                  <a:cubicBezTo>
                    <a:pt x="5218" y="1"/>
                    <a:pt x="5154" y="1"/>
                    <a:pt x="5091" y="3"/>
                  </a:cubicBezTo>
                  <a:cubicBezTo>
                    <a:pt x="5052" y="2"/>
                    <a:pt x="5014" y="2"/>
                    <a:pt x="4976" y="2"/>
                  </a:cubicBezTo>
                  <a:cubicBezTo>
                    <a:pt x="3590" y="2"/>
                    <a:pt x="2863" y="207"/>
                    <a:pt x="2797" y="596"/>
                  </a:cubicBezTo>
                  <a:cubicBezTo>
                    <a:pt x="2694" y="973"/>
                    <a:pt x="2625" y="1349"/>
                    <a:pt x="2568" y="1737"/>
                  </a:cubicBezTo>
                  <a:cubicBezTo>
                    <a:pt x="2077" y="1376"/>
                    <a:pt x="1774" y="1195"/>
                    <a:pt x="1543" y="1195"/>
                  </a:cubicBezTo>
                  <a:cubicBezTo>
                    <a:pt x="1490" y="1195"/>
                    <a:pt x="1440" y="1204"/>
                    <a:pt x="1393" y="1224"/>
                  </a:cubicBezTo>
                  <a:cubicBezTo>
                    <a:pt x="1267" y="1281"/>
                    <a:pt x="1039" y="1372"/>
                    <a:pt x="332" y="3860"/>
                  </a:cubicBezTo>
                  <a:cubicBezTo>
                    <a:pt x="320" y="3917"/>
                    <a:pt x="320" y="3963"/>
                    <a:pt x="332" y="4020"/>
                  </a:cubicBezTo>
                  <a:cubicBezTo>
                    <a:pt x="377" y="4179"/>
                    <a:pt x="503" y="4659"/>
                    <a:pt x="2329" y="5092"/>
                  </a:cubicBezTo>
                  <a:cubicBezTo>
                    <a:pt x="2329" y="5412"/>
                    <a:pt x="2317" y="5754"/>
                    <a:pt x="2329" y="6097"/>
                  </a:cubicBezTo>
                  <a:cubicBezTo>
                    <a:pt x="2021" y="6028"/>
                    <a:pt x="1701" y="5926"/>
                    <a:pt x="1427" y="5834"/>
                  </a:cubicBezTo>
                  <a:cubicBezTo>
                    <a:pt x="1045" y="5704"/>
                    <a:pt x="801" y="5620"/>
                    <a:pt x="620" y="5620"/>
                  </a:cubicBezTo>
                  <a:cubicBezTo>
                    <a:pt x="530" y="5620"/>
                    <a:pt x="456" y="5641"/>
                    <a:pt x="389" y="5686"/>
                  </a:cubicBezTo>
                  <a:cubicBezTo>
                    <a:pt x="286" y="5777"/>
                    <a:pt x="103" y="5891"/>
                    <a:pt x="1" y="8174"/>
                  </a:cubicBezTo>
                  <a:cubicBezTo>
                    <a:pt x="1" y="8231"/>
                    <a:pt x="12" y="8276"/>
                    <a:pt x="35" y="8322"/>
                  </a:cubicBezTo>
                  <a:cubicBezTo>
                    <a:pt x="115" y="8470"/>
                    <a:pt x="320" y="8858"/>
                    <a:pt x="2420" y="9007"/>
                  </a:cubicBezTo>
                  <a:cubicBezTo>
                    <a:pt x="2431" y="9235"/>
                    <a:pt x="2443" y="9463"/>
                    <a:pt x="2454" y="9692"/>
                  </a:cubicBezTo>
                  <a:cubicBezTo>
                    <a:pt x="2466" y="9771"/>
                    <a:pt x="2500" y="9851"/>
                    <a:pt x="2568" y="9897"/>
                  </a:cubicBezTo>
                  <a:cubicBezTo>
                    <a:pt x="2625" y="9943"/>
                    <a:pt x="2683" y="9954"/>
                    <a:pt x="2740" y="9965"/>
                  </a:cubicBezTo>
                  <a:cubicBezTo>
                    <a:pt x="2762" y="9954"/>
                    <a:pt x="2785" y="9954"/>
                    <a:pt x="2808" y="9954"/>
                  </a:cubicBezTo>
                  <a:cubicBezTo>
                    <a:pt x="3767" y="9737"/>
                    <a:pt x="4874" y="9189"/>
                    <a:pt x="5958" y="8653"/>
                  </a:cubicBezTo>
                  <a:cubicBezTo>
                    <a:pt x="6209" y="8527"/>
                    <a:pt x="6449" y="8413"/>
                    <a:pt x="6677" y="8299"/>
                  </a:cubicBezTo>
                  <a:lnTo>
                    <a:pt x="6677" y="7672"/>
                  </a:lnTo>
                  <a:cubicBezTo>
                    <a:pt x="6369" y="7820"/>
                    <a:pt x="6038" y="7980"/>
                    <a:pt x="5695" y="8151"/>
                  </a:cubicBezTo>
                  <a:cubicBezTo>
                    <a:pt x="4782" y="8607"/>
                    <a:pt x="3835" y="9075"/>
                    <a:pt x="3013" y="9315"/>
                  </a:cubicBezTo>
                  <a:cubicBezTo>
                    <a:pt x="3002" y="9132"/>
                    <a:pt x="2991" y="8938"/>
                    <a:pt x="2979" y="8733"/>
                  </a:cubicBezTo>
                  <a:cubicBezTo>
                    <a:pt x="2979" y="8585"/>
                    <a:pt x="2854" y="8470"/>
                    <a:pt x="2705" y="8470"/>
                  </a:cubicBezTo>
                  <a:cubicBezTo>
                    <a:pt x="1416" y="8391"/>
                    <a:pt x="754" y="8219"/>
                    <a:pt x="583" y="8105"/>
                  </a:cubicBezTo>
                  <a:cubicBezTo>
                    <a:pt x="606" y="7478"/>
                    <a:pt x="663" y="6850"/>
                    <a:pt x="754" y="6222"/>
                  </a:cubicBezTo>
                  <a:cubicBezTo>
                    <a:pt x="891" y="6256"/>
                    <a:pt x="1085" y="6325"/>
                    <a:pt x="1256" y="6382"/>
                  </a:cubicBezTo>
                  <a:cubicBezTo>
                    <a:pt x="1678" y="6542"/>
                    <a:pt x="2123" y="6656"/>
                    <a:pt x="2580" y="6736"/>
                  </a:cubicBezTo>
                  <a:cubicBezTo>
                    <a:pt x="2593" y="6738"/>
                    <a:pt x="2607" y="6739"/>
                    <a:pt x="2621" y="6739"/>
                  </a:cubicBezTo>
                  <a:cubicBezTo>
                    <a:pt x="2689" y="6739"/>
                    <a:pt x="2761" y="6715"/>
                    <a:pt x="2808" y="6667"/>
                  </a:cubicBezTo>
                  <a:cubicBezTo>
                    <a:pt x="2877" y="6610"/>
                    <a:pt x="2911" y="6530"/>
                    <a:pt x="2911" y="6450"/>
                  </a:cubicBezTo>
                  <a:cubicBezTo>
                    <a:pt x="2899" y="5903"/>
                    <a:pt x="2899" y="5366"/>
                    <a:pt x="2911" y="4876"/>
                  </a:cubicBezTo>
                  <a:cubicBezTo>
                    <a:pt x="2911" y="4739"/>
                    <a:pt x="2819" y="4613"/>
                    <a:pt x="2683" y="4590"/>
                  </a:cubicBezTo>
                  <a:cubicBezTo>
                    <a:pt x="1473" y="4328"/>
                    <a:pt x="1028" y="4054"/>
                    <a:pt x="914" y="3917"/>
                  </a:cubicBezTo>
                  <a:cubicBezTo>
                    <a:pt x="1153" y="3072"/>
                    <a:pt x="1473" y="2125"/>
                    <a:pt x="1633" y="1806"/>
                  </a:cubicBezTo>
                  <a:cubicBezTo>
                    <a:pt x="1929" y="1988"/>
                    <a:pt x="2215" y="2182"/>
                    <a:pt x="2489" y="2399"/>
                  </a:cubicBezTo>
                  <a:lnTo>
                    <a:pt x="2614" y="2490"/>
                  </a:lnTo>
                  <a:cubicBezTo>
                    <a:pt x="2665" y="2534"/>
                    <a:pt x="2726" y="2555"/>
                    <a:pt x="2790" y="2555"/>
                  </a:cubicBezTo>
                  <a:cubicBezTo>
                    <a:pt x="2826" y="2555"/>
                    <a:pt x="2863" y="2548"/>
                    <a:pt x="2899" y="2536"/>
                  </a:cubicBezTo>
                  <a:cubicBezTo>
                    <a:pt x="2991" y="2490"/>
                    <a:pt x="3059" y="2399"/>
                    <a:pt x="3071" y="2296"/>
                  </a:cubicBezTo>
                  <a:cubicBezTo>
                    <a:pt x="3128" y="1783"/>
                    <a:pt x="3219" y="1281"/>
                    <a:pt x="3344" y="779"/>
                  </a:cubicBezTo>
                  <a:lnTo>
                    <a:pt x="3402" y="756"/>
                  </a:lnTo>
                  <a:cubicBezTo>
                    <a:pt x="3436" y="938"/>
                    <a:pt x="3664" y="1110"/>
                    <a:pt x="5091" y="1110"/>
                  </a:cubicBezTo>
                  <a:cubicBezTo>
                    <a:pt x="6106" y="1110"/>
                    <a:pt x="6517" y="1018"/>
                    <a:pt x="6677" y="904"/>
                  </a:cubicBezTo>
                  <a:lnTo>
                    <a:pt x="6677" y="128"/>
                  </a:lnTo>
                  <a:cubicBezTo>
                    <a:pt x="6216" y="38"/>
                    <a:pt x="5745" y="1"/>
                    <a:pt x="52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1"/>
            <p:cNvSpPr/>
            <p:nvPr/>
          </p:nvSpPr>
          <p:spPr>
            <a:xfrm>
              <a:off x="721053" y="3009391"/>
              <a:ext cx="760174" cy="496349"/>
            </a:xfrm>
            <a:custGeom>
              <a:avLst/>
              <a:gdLst/>
              <a:ahLst/>
              <a:cxnLst/>
              <a:rect l="l" t="t" r="r" b="b"/>
              <a:pathLst>
                <a:path w="25016" h="16334" extrusionOk="0">
                  <a:moveTo>
                    <a:pt x="22348" y="1"/>
                  </a:moveTo>
                  <a:cubicBezTo>
                    <a:pt x="22339" y="1"/>
                    <a:pt x="22331" y="1"/>
                    <a:pt x="22322" y="3"/>
                  </a:cubicBezTo>
                  <a:cubicBezTo>
                    <a:pt x="12702" y="1851"/>
                    <a:pt x="9906" y="9612"/>
                    <a:pt x="10397" y="16174"/>
                  </a:cubicBezTo>
                  <a:cubicBezTo>
                    <a:pt x="8902" y="12196"/>
                    <a:pt x="5604" y="8628"/>
                    <a:pt x="253" y="8628"/>
                  </a:cubicBezTo>
                  <a:cubicBezTo>
                    <a:pt x="169" y="8628"/>
                    <a:pt x="85" y="8629"/>
                    <a:pt x="0" y="8630"/>
                  </a:cubicBezTo>
                  <a:lnTo>
                    <a:pt x="0" y="8904"/>
                  </a:lnTo>
                  <a:cubicBezTo>
                    <a:pt x="120" y="8900"/>
                    <a:pt x="239" y="8898"/>
                    <a:pt x="359" y="8898"/>
                  </a:cubicBezTo>
                  <a:cubicBezTo>
                    <a:pt x="1812" y="8898"/>
                    <a:pt x="3247" y="9217"/>
                    <a:pt x="4565" y="9829"/>
                  </a:cubicBezTo>
                  <a:cubicBezTo>
                    <a:pt x="4553" y="9829"/>
                    <a:pt x="4542" y="9840"/>
                    <a:pt x="4531" y="9851"/>
                  </a:cubicBezTo>
                  <a:cubicBezTo>
                    <a:pt x="4485" y="9886"/>
                    <a:pt x="4474" y="9966"/>
                    <a:pt x="4508" y="10023"/>
                  </a:cubicBezTo>
                  <a:cubicBezTo>
                    <a:pt x="5021" y="10787"/>
                    <a:pt x="5398" y="11632"/>
                    <a:pt x="5638" y="12522"/>
                  </a:cubicBezTo>
                  <a:cubicBezTo>
                    <a:pt x="5158" y="12122"/>
                    <a:pt x="4645" y="11746"/>
                    <a:pt x="4120" y="11415"/>
                  </a:cubicBezTo>
                  <a:cubicBezTo>
                    <a:pt x="3458" y="10559"/>
                    <a:pt x="2499" y="9463"/>
                    <a:pt x="1632" y="8995"/>
                  </a:cubicBezTo>
                  <a:cubicBezTo>
                    <a:pt x="1614" y="8988"/>
                    <a:pt x="1595" y="8984"/>
                    <a:pt x="1575" y="8984"/>
                  </a:cubicBezTo>
                  <a:cubicBezTo>
                    <a:pt x="1534" y="8984"/>
                    <a:pt x="1492" y="9002"/>
                    <a:pt x="1461" y="9041"/>
                  </a:cubicBezTo>
                  <a:cubicBezTo>
                    <a:pt x="1427" y="9098"/>
                    <a:pt x="1438" y="9178"/>
                    <a:pt x="1484" y="9212"/>
                  </a:cubicBezTo>
                  <a:cubicBezTo>
                    <a:pt x="1963" y="9646"/>
                    <a:pt x="2397" y="10114"/>
                    <a:pt x="2762" y="10639"/>
                  </a:cubicBezTo>
                  <a:cubicBezTo>
                    <a:pt x="1883" y="10217"/>
                    <a:pt x="959" y="9897"/>
                    <a:pt x="0" y="9692"/>
                  </a:cubicBezTo>
                  <a:lnTo>
                    <a:pt x="0" y="9966"/>
                  </a:lnTo>
                  <a:cubicBezTo>
                    <a:pt x="1084" y="10194"/>
                    <a:pt x="2123" y="10582"/>
                    <a:pt x="3093" y="11107"/>
                  </a:cubicBezTo>
                  <a:cubicBezTo>
                    <a:pt x="3114" y="11119"/>
                    <a:pt x="3136" y="11125"/>
                    <a:pt x="3157" y="11125"/>
                  </a:cubicBezTo>
                  <a:cubicBezTo>
                    <a:pt x="3250" y="11125"/>
                    <a:pt x="3329" y="11017"/>
                    <a:pt x="3264" y="10924"/>
                  </a:cubicBezTo>
                  <a:cubicBezTo>
                    <a:pt x="3150" y="10742"/>
                    <a:pt x="3024" y="10559"/>
                    <a:pt x="2887" y="10376"/>
                  </a:cubicBezTo>
                  <a:lnTo>
                    <a:pt x="2887" y="10376"/>
                  </a:lnTo>
                  <a:cubicBezTo>
                    <a:pt x="3252" y="10764"/>
                    <a:pt x="3595" y="11175"/>
                    <a:pt x="3926" y="11597"/>
                  </a:cubicBezTo>
                  <a:cubicBezTo>
                    <a:pt x="3937" y="11609"/>
                    <a:pt x="3949" y="11620"/>
                    <a:pt x="3960" y="11632"/>
                  </a:cubicBezTo>
                  <a:cubicBezTo>
                    <a:pt x="4599" y="12031"/>
                    <a:pt x="5204" y="12488"/>
                    <a:pt x="5775" y="12978"/>
                  </a:cubicBezTo>
                  <a:cubicBezTo>
                    <a:pt x="5803" y="13000"/>
                    <a:pt x="5835" y="13010"/>
                    <a:pt x="5866" y="13010"/>
                  </a:cubicBezTo>
                  <a:cubicBezTo>
                    <a:pt x="5946" y="13010"/>
                    <a:pt x="6016" y="12943"/>
                    <a:pt x="5991" y="12853"/>
                  </a:cubicBezTo>
                  <a:cubicBezTo>
                    <a:pt x="5889" y="12396"/>
                    <a:pt x="5752" y="11940"/>
                    <a:pt x="5581" y="11495"/>
                  </a:cubicBezTo>
                  <a:lnTo>
                    <a:pt x="5581" y="11495"/>
                  </a:lnTo>
                  <a:cubicBezTo>
                    <a:pt x="5957" y="12202"/>
                    <a:pt x="6288" y="12933"/>
                    <a:pt x="6573" y="13686"/>
                  </a:cubicBezTo>
                  <a:cubicBezTo>
                    <a:pt x="6585" y="13697"/>
                    <a:pt x="6596" y="13720"/>
                    <a:pt x="6608" y="13732"/>
                  </a:cubicBezTo>
                  <a:cubicBezTo>
                    <a:pt x="7133" y="14245"/>
                    <a:pt x="7635" y="14781"/>
                    <a:pt x="8114" y="15341"/>
                  </a:cubicBezTo>
                  <a:cubicBezTo>
                    <a:pt x="8141" y="15375"/>
                    <a:pt x="8177" y="15391"/>
                    <a:pt x="8213" y="15391"/>
                  </a:cubicBezTo>
                  <a:cubicBezTo>
                    <a:pt x="8282" y="15391"/>
                    <a:pt x="8350" y="15332"/>
                    <a:pt x="8342" y="15249"/>
                  </a:cubicBezTo>
                  <a:cubicBezTo>
                    <a:pt x="8308" y="14804"/>
                    <a:pt x="8240" y="14359"/>
                    <a:pt x="8148" y="13926"/>
                  </a:cubicBezTo>
                  <a:lnTo>
                    <a:pt x="8148" y="13926"/>
                  </a:lnTo>
                  <a:cubicBezTo>
                    <a:pt x="8399" y="14644"/>
                    <a:pt x="8616" y="15386"/>
                    <a:pt x="8776" y="16139"/>
                  </a:cubicBezTo>
                  <a:cubicBezTo>
                    <a:pt x="8776" y="16162"/>
                    <a:pt x="8787" y="16174"/>
                    <a:pt x="8799" y="16197"/>
                  </a:cubicBezTo>
                  <a:lnTo>
                    <a:pt x="8913" y="16333"/>
                  </a:lnTo>
                  <a:lnTo>
                    <a:pt x="9244" y="16333"/>
                  </a:lnTo>
                  <a:cubicBezTo>
                    <a:pt x="9175" y="16242"/>
                    <a:pt x="9107" y="16139"/>
                    <a:pt x="9027" y="16048"/>
                  </a:cubicBezTo>
                  <a:cubicBezTo>
                    <a:pt x="8787" y="14987"/>
                    <a:pt x="8285" y="13092"/>
                    <a:pt x="7532" y="12157"/>
                  </a:cubicBezTo>
                  <a:cubicBezTo>
                    <a:pt x="7504" y="12111"/>
                    <a:pt x="7464" y="12093"/>
                    <a:pt x="7423" y="12093"/>
                  </a:cubicBezTo>
                  <a:cubicBezTo>
                    <a:pt x="7331" y="12093"/>
                    <a:pt x="7240" y="12190"/>
                    <a:pt x="7304" y="12294"/>
                  </a:cubicBezTo>
                  <a:cubicBezTo>
                    <a:pt x="7692" y="13104"/>
                    <a:pt x="7931" y="13971"/>
                    <a:pt x="8046" y="14850"/>
                  </a:cubicBezTo>
                  <a:cubicBezTo>
                    <a:pt x="7635" y="14393"/>
                    <a:pt x="7224" y="13960"/>
                    <a:pt x="6813" y="13560"/>
                  </a:cubicBezTo>
                  <a:cubicBezTo>
                    <a:pt x="6425" y="12556"/>
                    <a:pt x="5672" y="10810"/>
                    <a:pt x="4816" y="9943"/>
                  </a:cubicBezTo>
                  <a:lnTo>
                    <a:pt x="4816" y="9943"/>
                  </a:lnTo>
                  <a:cubicBezTo>
                    <a:pt x="7441" y="11278"/>
                    <a:pt x="9210" y="13720"/>
                    <a:pt x="10180" y="16333"/>
                  </a:cubicBezTo>
                  <a:lnTo>
                    <a:pt x="10682" y="16333"/>
                  </a:lnTo>
                  <a:cubicBezTo>
                    <a:pt x="10134" y="9863"/>
                    <a:pt x="12827" y="2171"/>
                    <a:pt x="22254" y="288"/>
                  </a:cubicBezTo>
                  <a:lnTo>
                    <a:pt x="22254" y="288"/>
                  </a:lnTo>
                  <a:cubicBezTo>
                    <a:pt x="24753" y="8859"/>
                    <a:pt x="22482" y="12328"/>
                    <a:pt x="16365" y="16333"/>
                  </a:cubicBezTo>
                  <a:lnTo>
                    <a:pt x="16844" y="16333"/>
                  </a:lnTo>
                  <a:cubicBezTo>
                    <a:pt x="22733" y="12396"/>
                    <a:pt x="25016" y="8687"/>
                    <a:pt x="22471" y="94"/>
                  </a:cubicBezTo>
                  <a:cubicBezTo>
                    <a:pt x="22451" y="34"/>
                    <a:pt x="22405" y="1"/>
                    <a:pt x="223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1"/>
            <p:cNvSpPr/>
            <p:nvPr/>
          </p:nvSpPr>
          <p:spPr>
            <a:xfrm>
              <a:off x="1068171" y="3050141"/>
              <a:ext cx="351340" cy="455600"/>
            </a:xfrm>
            <a:custGeom>
              <a:avLst/>
              <a:gdLst/>
              <a:ahLst/>
              <a:cxnLst/>
              <a:rect l="l" t="t" r="r" b="b"/>
              <a:pathLst>
                <a:path w="11562" h="14993" extrusionOk="0">
                  <a:moveTo>
                    <a:pt x="9827" y="0"/>
                  </a:moveTo>
                  <a:cubicBezTo>
                    <a:pt x="9805" y="0"/>
                    <a:pt x="9781" y="6"/>
                    <a:pt x="9758" y="20"/>
                  </a:cubicBezTo>
                  <a:cubicBezTo>
                    <a:pt x="8138" y="876"/>
                    <a:pt x="6688" y="2028"/>
                    <a:pt x="5467" y="3409"/>
                  </a:cubicBezTo>
                  <a:cubicBezTo>
                    <a:pt x="5661" y="2519"/>
                    <a:pt x="5969" y="1663"/>
                    <a:pt x="6380" y="853"/>
                  </a:cubicBezTo>
                  <a:cubicBezTo>
                    <a:pt x="6403" y="796"/>
                    <a:pt x="6391" y="727"/>
                    <a:pt x="6334" y="682"/>
                  </a:cubicBezTo>
                  <a:cubicBezTo>
                    <a:pt x="6312" y="668"/>
                    <a:pt x="6286" y="662"/>
                    <a:pt x="6260" y="662"/>
                  </a:cubicBezTo>
                  <a:cubicBezTo>
                    <a:pt x="6221" y="662"/>
                    <a:pt x="6184" y="677"/>
                    <a:pt x="6163" y="704"/>
                  </a:cubicBezTo>
                  <a:cubicBezTo>
                    <a:pt x="5330" y="1697"/>
                    <a:pt x="4691" y="3512"/>
                    <a:pt x="4303" y="4881"/>
                  </a:cubicBezTo>
                  <a:cubicBezTo>
                    <a:pt x="3789" y="5589"/>
                    <a:pt x="3310" y="6342"/>
                    <a:pt x="2888" y="7118"/>
                  </a:cubicBezTo>
                  <a:cubicBezTo>
                    <a:pt x="2728" y="5863"/>
                    <a:pt x="2774" y="4596"/>
                    <a:pt x="3036" y="3352"/>
                  </a:cubicBezTo>
                  <a:cubicBezTo>
                    <a:pt x="3057" y="3254"/>
                    <a:pt x="2983" y="3190"/>
                    <a:pt x="2907" y="3190"/>
                  </a:cubicBezTo>
                  <a:cubicBezTo>
                    <a:pt x="2860" y="3190"/>
                    <a:pt x="2812" y="3215"/>
                    <a:pt x="2785" y="3272"/>
                  </a:cubicBezTo>
                  <a:cubicBezTo>
                    <a:pt x="2089" y="4722"/>
                    <a:pt x="2009" y="7369"/>
                    <a:pt x="2032" y="8830"/>
                  </a:cubicBezTo>
                  <a:cubicBezTo>
                    <a:pt x="1701" y="9560"/>
                    <a:pt x="1393" y="10348"/>
                    <a:pt x="1108" y="11158"/>
                  </a:cubicBezTo>
                  <a:cubicBezTo>
                    <a:pt x="777" y="9971"/>
                    <a:pt x="651" y="8739"/>
                    <a:pt x="720" y="7518"/>
                  </a:cubicBezTo>
                  <a:cubicBezTo>
                    <a:pt x="720" y="7425"/>
                    <a:pt x="648" y="7375"/>
                    <a:pt x="578" y="7375"/>
                  </a:cubicBezTo>
                  <a:cubicBezTo>
                    <a:pt x="527" y="7375"/>
                    <a:pt x="476" y="7402"/>
                    <a:pt x="457" y="7460"/>
                  </a:cubicBezTo>
                  <a:cubicBezTo>
                    <a:pt x="1" y="8990"/>
                    <a:pt x="309" y="11557"/>
                    <a:pt x="537" y="12973"/>
                  </a:cubicBezTo>
                  <a:cubicBezTo>
                    <a:pt x="332" y="13680"/>
                    <a:pt x="160" y="14353"/>
                    <a:pt x="23" y="14992"/>
                  </a:cubicBezTo>
                  <a:lnTo>
                    <a:pt x="297" y="14992"/>
                  </a:lnTo>
                  <a:cubicBezTo>
                    <a:pt x="446" y="14365"/>
                    <a:pt x="605" y="13703"/>
                    <a:pt x="799" y="13018"/>
                  </a:cubicBezTo>
                  <a:cubicBezTo>
                    <a:pt x="811" y="12995"/>
                    <a:pt x="811" y="12984"/>
                    <a:pt x="799" y="12961"/>
                  </a:cubicBezTo>
                  <a:cubicBezTo>
                    <a:pt x="594" y="11729"/>
                    <a:pt x="480" y="10485"/>
                    <a:pt x="491" y="9229"/>
                  </a:cubicBezTo>
                  <a:lnTo>
                    <a:pt x="491" y="9229"/>
                  </a:lnTo>
                  <a:cubicBezTo>
                    <a:pt x="571" y="10051"/>
                    <a:pt x="731" y="10850"/>
                    <a:pt x="971" y="11637"/>
                  </a:cubicBezTo>
                  <a:cubicBezTo>
                    <a:pt x="993" y="11694"/>
                    <a:pt x="1039" y="11729"/>
                    <a:pt x="1096" y="11729"/>
                  </a:cubicBezTo>
                  <a:cubicBezTo>
                    <a:pt x="1153" y="11729"/>
                    <a:pt x="1210" y="11694"/>
                    <a:pt x="1222" y="11637"/>
                  </a:cubicBezTo>
                  <a:cubicBezTo>
                    <a:pt x="1530" y="10713"/>
                    <a:pt x="1884" y="9800"/>
                    <a:pt x="2283" y="8910"/>
                  </a:cubicBezTo>
                  <a:cubicBezTo>
                    <a:pt x="2294" y="8898"/>
                    <a:pt x="2294" y="8876"/>
                    <a:pt x="2294" y="8864"/>
                  </a:cubicBezTo>
                  <a:cubicBezTo>
                    <a:pt x="2283" y="7871"/>
                    <a:pt x="2317" y="6331"/>
                    <a:pt x="2546" y="5007"/>
                  </a:cubicBezTo>
                  <a:lnTo>
                    <a:pt x="2546" y="5007"/>
                  </a:lnTo>
                  <a:cubicBezTo>
                    <a:pt x="2511" y="5851"/>
                    <a:pt x="2557" y="6707"/>
                    <a:pt x="2694" y="7552"/>
                  </a:cubicBezTo>
                  <a:cubicBezTo>
                    <a:pt x="2705" y="7597"/>
                    <a:pt x="2740" y="7643"/>
                    <a:pt x="2797" y="7654"/>
                  </a:cubicBezTo>
                  <a:cubicBezTo>
                    <a:pt x="2806" y="7656"/>
                    <a:pt x="2816" y="7657"/>
                    <a:pt x="2825" y="7657"/>
                  </a:cubicBezTo>
                  <a:cubicBezTo>
                    <a:pt x="2872" y="7657"/>
                    <a:pt x="2916" y="7634"/>
                    <a:pt x="2945" y="7586"/>
                  </a:cubicBezTo>
                  <a:cubicBezTo>
                    <a:pt x="3401" y="6696"/>
                    <a:pt x="3938" y="5840"/>
                    <a:pt x="4520" y="5018"/>
                  </a:cubicBezTo>
                  <a:cubicBezTo>
                    <a:pt x="4531" y="5007"/>
                    <a:pt x="4531" y="4995"/>
                    <a:pt x="4543" y="4973"/>
                  </a:cubicBezTo>
                  <a:cubicBezTo>
                    <a:pt x="4782" y="4071"/>
                    <a:pt x="5102" y="3192"/>
                    <a:pt x="5478" y="2336"/>
                  </a:cubicBezTo>
                  <a:lnTo>
                    <a:pt x="5478" y="2336"/>
                  </a:lnTo>
                  <a:cubicBezTo>
                    <a:pt x="5319" y="2839"/>
                    <a:pt x="5193" y="3341"/>
                    <a:pt x="5102" y="3866"/>
                  </a:cubicBezTo>
                  <a:cubicBezTo>
                    <a:pt x="5086" y="3951"/>
                    <a:pt x="5161" y="4015"/>
                    <a:pt x="5235" y="4015"/>
                  </a:cubicBezTo>
                  <a:cubicBezTo>
                    <a:pt x="5270" y="4015"/>
                    <a:pt x="5305" y="4001"/>
                    <a:pt x="5330" y="3968"/>
                  </a:cubicBezTo>
                  <a:cubicBezTo>
                    <a:pt x="6391" y="2690"/>
                    <a:pt x="7647" y="1595"/>
                    <a:pt x="9050" y="716"/>
                  </a:cubicBezTo>
                  <a:lnTo>
                    <a:pt x="9050" y="716"/>
                  </a:lnTo>
                  <a:cubicBezTo>
                    <a:pt x="8092" y="1777"/>
                    <a:pt x="7225" y="2918"/>
                    <a:pt x="6460" y="4128"/>
                  </a:cubicBezTo>
                  <a:cubicBezTo>
                    <a:pt x="6437" y="4162"/>
                    <a:pt x="6437" y="4219"/>
                    <a:pt x="6460" y="4265"/>
                  </a:cubicBezTo>
                  <a:cubicBezTo>
                    <a:pt x="6488" y="4303"/>
                    <a:pt x="6532" y="4325"/>
                    <a:pt x="6579" y="4325"/>
                  </a:cubicBezTo>
                  <a:cubicBezTo>
                    <a:pt x="6589" y="4325"/>
                    <a:pt x="6598" y="4324"/>
                    <a:pt x="6608" y="4322"/>
                  </a:cubicBezTo>
                  <a:cubicBezTo>
                    <a:pt x="7635" y="4071"/>
                    <a:pt x="8674" y="3911"/>
                    <a:pt x="9724" y="3831"/>
                  </a:cubicBezTo>
                  <a:lnTo>
                    <a:pt x="9724" y="3831"/>
                  </a:lnTo>
                  <a:cubicBezTo>
                    <a:pt x="8526" y="4048"/>
                    <a:pt x="7053" y="4493"/>
                    <a:pt x="5741" y="5315"/>
                  </a:cubicBezTo>
                  <a:cubicBezTo>
                    <a:pt x="5730" y="5326"/>
                    <a:pt x="5707" y="5349"/>
                    <a:pt x="5695" y="5361"/>
                  </a:cubicBezTo>
                  <a:cubicBezTo>
                    <a:pt x="5239" y="6148"/>
                    <a:pt x="4771" y="7004"/>
                    <a:pt x="4326" y="7894"/>
                  </a:cubicBezTo>
                  <a:cubicBezTo>
                    <a:pt x="4283" y="7981"/>
                    <a:pt x="4342" y="8078"/>
                    <a:pt x="4426" y="8078"/>
                  </a:cubicBezTo>
                  <a:cubicBezTo>
                    <a:pt x="4431" y="8078"/>
                    <a:pt x="4435" y="8077"/>
                    <a:pt x="4440" y="8077"/>
                  </a:cubicBezTo>
                  <a:cubicBezTo>
                    <a:pt x="5382" y="8029"/>
                    <a:pt x="6449" y="7997"/>
                    <a:pt x="7445" y="7997"/>
                  </a:cubicBezTo>
                  <a:cubicBezTo>
                    <a:pt x="8102" y="7997"/>
                    <a:pt x="8728" y="8011"/>
                    <a:pt x="9267" y="8042"/>
                  </a:cubicBezTo>
                  <a:cubicBezTo>
                    <a:pt x="7670" y="8282"/>
                    <a:pt x="5570" y="8636"/>
                    <a:pt x="3835" y="9001"/>
                  </a:cubicBezTo>
                  <a:cubicBezTo>
                    <a:pt x="3789" y="9001"/>
                    <a:pt x="3755" y="9035"/>
                    <a:pt x="3744" y="9070"/>
                  </a:cubicBezTo>
                  <a:cubicBezTo>
                    <a:pt x="3333" y="9925"/>
                    <a:pt x="2922" y="10827"/>
                    <a:pt x="2534" y="11763"/>
                  </a:cubicBezTo>
                  <a:cubicBezTo>
                    <a:pt x="2511" y="11808"/>
                    <a:pt x="2523" y="11854"/>
                    <a:pt x="2546" y="11900"/>
                  </a:cubicBezTo>
                  <a:cubicBezTo>
                    <a:pt x="2574" y="11928"/>
                    <a:pt x="2610" y="11948"/>
                    <a:pt x="2647" y="11948"/>
                  </a:cubicBezTo>
                  <a:cubicBezTo>
                    <a:pt x="2655" y="11948"/>
                    <a:pt x="2663" y="11947"/>
                    <a:pt x="2671" y="11945"/>
                  </a:cubicBezTo>
                  <a:cubicBezTo>
                    <a:pt x="4120" y="11740"/>
                    <a:pt x="5935" y="11569"/>
                    <a:pt x="7419" y="11500"/>
                  </a:cubicBezTo>
                  <a:lnTo>
                    <a:pt x="7419" y="11500"/>
                  </a:lnTo>
                  <a:cubicBezTo>
                    <a:pt x="5421" y="12025"/>
                    <a:pt x="3219" y="12642"/>
                    <a:pt x="2089" y="12961"/>
                  </a:cubicBezTo>
                  <a:cubicBezTo>
                    <a:pt x="2055" y="12973"/>
                    <a:pt x="2021" y="13007"/>
                    <a:pt x="1998" y="13041"/>
                  </a:cubicBezTo>
                  <a:cubicBezTo>
                    <a:pt x="1747" y="13669"/>
                    <a:pt x="1496" y="14319"/>
                    <a:pt x="1245" y="14981"/>
                  </a:cubicBezTo>
                  <a:lnTo>
                    <a:pt x="1530" y="14981"/>
                  </a:lnTo>
                  <a:cubicBezTo>
                    <a:pt x="1758" y="14376"/>
                    <a:pt x="1998" y="13783"/>
                    <a:pt x="2226" y="13201"/>
                  </a:cubicBezTo>
                  <a:cubicBezTo>
                    <a:pt x="3595" y="12813"/>
                    <a:pt x="6426" y="12025"/>
                    <a:pt x="8594" y="11455"/>
                  </a:cubicBezTo>
                  <a:cubicBezTo>
                    <a:pt x="8662" y="11443"/>
                    <a:pt x="8708" y="11375"/>
                    <a:pt x="8697" y="11318"/>
                  </a:cubicBezTo>
                  <a:cubicBezTo>
                    <a:pt x="8685" y="11249"/>
                    <a:pt x="8628" y="11204"/>
                    <a:pt x="8571" y="11204"/>
                  </a:cubicBezTo>
                  <a:cubicBezTo>
                    <a:pt x="6654" y="11238"/>
                    <a:pt x="4759" y="11398"/>
                    <a:pt x="2865" y="11649"/>
                  </a:cubicBezTo>
                  <a:cubicBezTo>
                    <a:pt x="3230" y="10816"/>
                    <a:pt x="3595" y="10005"/>
                    <a:pt x="3961" y="9241"/>
                  </a:cubicBezTo>
                  <a:cubicBezTo>
                    <a:pt x="6106" y="8807"/>
                    <a:pt x="8777" y="8373"/>
                    <a:pt x="10374" y="8145"/>
                  </a:cubicBezTo>
                  <a:cubicBezTo>
                    <a:pt x="10523" y="8122"/>
                    <a:pt x="10523" y="7917"/>
                    <a:pt x="10374" y="7894"/>
                  </a:cubicBezTo>
                  <a:cubicBezTo>
                    <a:pt x="9697" y="7779"/>
                    <a:pt x="8620" y="7736"/>
                    <a:pt x="7451" y="7736"/>
                  </a:cubicBezTo>
                  <a:cubicBezTo>
                    <a:pt x="6530" y="7736"/>
                    <a:pt x="5553" y="7763"/>
                    <a:pt x="4668" y="7803"/>
                  </a:cubicBezTo>
                  <a:cubicBezTo>
                    <a:pt x="5079" y="7004"/>
                    <a:pt x="5501" y="6239"/>
                    <a:pt x="5924" y="5520"/>
                  </a:cubicBezTo>
                  <a:cubicBezTo>
                    <a:pt x="7921" y="4288"/>
                    <a:pt x="10317" y="3934"/>
                    <a:pt x="11424" y="3923"/>
                  </a:cubicBezTo>
                  <a:cubicBezTo>
                    <a:pt x="11493" y="3911"/>
                    <a:pt x="11550" y="3866"/>
                    <a:pt x="11550" y="3797"/>
                  </a:cubicBezTo>
                  <a:cubicBezTo>
                    <a:pt x="11561" y="3729"/>
                    <a:pt x="11516" y="3672"/>
                    <a:pt x="11447" y="3660"/>
                  </a:cubicBezTo>
                  <a:cubicBezTo>
                    <a:pt x="11095" y="3587"/>
                    <a:pt x="10694" y="3555"/>
                    <a:pt x="10267" y="3555"/>
                  </a:cubicBezTo>
                  <a:cubicBezTo>
                    <a:pt x="9174" y="3555"/>
                    <a:pt x="7913" y="3761"/>
                    <a:pt x="6871" y="3991"/>
                  </a:cubicBezTo>
                  <a:cubicBezTo>
                    <a:pt x="7898" y="2439"/>
                    <a:pt x="8914" y="1172"/>
                    <a:pt x="9918" y="225"/>
                  </a:cubicBezTo>
                  <a:cubicBezTo>
                    <a:pt x="10012" y="140"/>
                    <a:pt x="9935" y="0"/>
                    <a:pt x="98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4" name="Google Shape;894;p31"/>
            <p:cNvGrpSpPr/>
            <p:nvPr/>
          </p:nvGrpSpPr>
          <p:grpSpPr>
            <a:xfrm>
              <a:off x="780589" y="2707957"/>
              <a:ext cx="308920" cy="455266"/>
              <a:chOff x="760314" y="2644657"/>
              <a:chExt cx="308920" cy="455266"/>
            </a:xfrm>
          </p:grpSpPr>
          <p:sp>
            <p:nvSpPr>
              <p:cNvPr id="895" name="Google Shape;895;p31"/>
              <p:cNvSpPr/>
              <p:nvPr/>
            </p:nvSpPr>
            <p:spPr>
              <a:xfrm>
                <a:off x="760314" y="2674224"/>
                <a:ext cx="176460" cy="425698"/>
              </a:xfrm>
              <a:custGeom>
                <a:avLst/>
                <a:gdLst/>
                <a:ahLst/>
                <a:cxnLst/>
                <a:rect l="l" t="t" r="r" b="b"/>
                <a:pathLst>
                  <a:path w="5807" h="14009" extrusionOk="0">
                    <a:moveTo>
                      <a:pt x="1050" y="347"/>
                    </a:moveTo>
                    <a:cubicBezTo>
                      <a:pt x="1300" y="347"/>
                      <a:pt x="1550" y="480"/>
                      <a:pt x="1664" y="777"/>
                    </a:cubicBezTo>
                    <a:cubicBezTo>
                      <a:pt x="1664" y="789"/>
                      <a:pt x="1675" y="800"/>
                      <a:pt x="1675" y="812"/>
                    </a:cubicBezTo>
                    <a:cubicBezTo>
                      <a:pt x="2029" y="1702"/>
                      <a:pt x="2417" y="2592"/>
                      <a:pt x="2851" y="3448"/>
                    </a:cubicBezTo>
                    <a:cubicBezTo>
                      <a:pt x="2725" y="3619"/>
                      <a:pt x="2611" y="3802"/>
                      <a:pt x="2508" y="3984"/>
                    </a:cubicBezTo>
                    <a:lnTo>
                      <a:pt x="1013" y="4315"/>
                    </a:lnTo>
                    <a:cubicBezTo>
                      <a:pt x="899" y="4235"/>
                      <a:pt x="717" y="4133"/>
                      <a:pt x="420" y="3984"/>
                    </a:cubicBezTo>
                    <a:cubicBezTo>
                      <a:pt x="454" y="3026"/>
                      <a:pt x="431" y="2056"/>
                      <a:pt x="374" y="1097"/>
                    </a:cubicBezTo>
                    <a:cubicBezTo>
                      <a:pt x="374" y="1086"/>
                      <a:pt x="374" y="1074"/>
                      <a:pt x="374" y="1063"/>
                    </a:cubicBezTo>
                    <a:cubicBezTo>
                      <a:pt x="341" y="614"/>
                      <a:pt x="696" y="347"/>
                      <a:pt x="1050" y="347"/>
                    </a:cubicBezTo>
                    <a:close/>
                    <a:moveTo>
                      <a:pt x="2611" y="4509"/>
                    </a:moveTo>
                    <a:cubicBezTo>
                      <a:pt x="2657" y="4532"/>
                      <a:pt x="2691" y="4566"/>
                      <a:pt x="2737" y="4589"/>
                    </a:cubicBezTo>
                    <a:cubicBezTo>
                      <a:pt x="2999" y="4726"/>
                      <a:pt x="3433" y="4954"/>
                      <a:pt x="3866" y="5913"/>
                    </a:cubicBezTo>
                    <a:lnTo>
                      <a:pt x="5418" y="12920"/>
                    </a:lnTo>
                    <a:lnTo>
                      <a:pt x="2234" y="13616"/>
                    </a:lnTo>
                    <a:lnTo>
                      <a:pt x="671" y="6620"/>
                    </a:lnTo>
                    <a:cubicBezTo>
                      <a:pt x="648" y="5570"/>
                      <a:pt x="945" y="5171"/>
                      <a:pt x="1105" y="4954"/>
                    </a:cubicBezTo>
                    <a:cubicBezTo>
                      <a:pt x="1139" y="4909"/>
                      <a:pt x="1162" y="4863"/>
                      <a:pt x="1184" y="4829"/>
                    </a:cubicBezTo>
                    <a:lnTo>
                      <a:pt x="2611" y="4509"/>
                    </a:lnTo>
                    <a:close/>
                    <a:moveTo>
                      <a:pt x="1054" y="1"/>
                    </a:moveTo>
                    <a:cubicBezTo>
                      <a:pt x="526" y="1"/>
                      <a:pt x="0" y="388"/>
                      <a:pt x="20" y="1051"/>
                    </a:cubicBezTo>
                    <a:cubicBezTo>
                      <a:pt x="20" y="1063"/>
                      <a:pt x="20" y="1074"/>
                      <a:pt x="20" y="1086"/>
                    </a:cubicBezTo>
                    <a:cubicBezTo>
                      <a:pt x="89" y="2078"/>
                      <a:pt x="100" y="3083"/>
                      <a:pt x="66" y="4075"/>
                    </a:cubicBezTo>
                    <a:cubicBezTo>
                      <a:pt x="66" y="4144"/>
                      <a:pt x="100" y="4201"/>
                      <a:pt x="157" y="4235"/>
                    </a:cubicBezTo>
                    <a:cubicBezTo>
                      <a:pt x="408" y="4349"/>
                      <a:pt x="637" y="4486"/>
                      <a:pt x="865" y="4635"/>
                    </a:cubicBezTo>
                    <a:lnTo>
                      <a:pt x="888" y="4646"/>
                    </a:lnTo>
                    <a:cubicBezTo>
                      <a:pt x="876" y="4669"/>
                      <a:pt x="842" y="4703"/>
                      <a:pt x="819" y="4737"/>
                    </a:cubicBezTo>
                    <a:cubicBezTo>
                      <a:pt x="637" y="4988"/>
                      <a:pt x="294" y="5456"/>
                      <a:pt x="329" y="6643"/>
                    </a:cubicBezTo>
                    <a:lnTo>
                      <a:pt x="329" y="6677"/>
                    </a:lnTo>
                    <a:lnTo>
                      <a:pt x="1915" y="13867"/>
                    </a:lnTo>
                    <a:cubicBezTo>
                      <a:pt x="1935" y="13946"/>
                      <a:pt x="2006" y="14008"/>
                      <a:pt x="2092" y="14008"/>
                    </a:cubicBezTo>
                    <a:cubicBezTo>
                      <a:pt x="2105" y="14008"/>
                      <a:pt x="2118" y="14007"/>
                      <a:pt x="2132" y="14004"/>
                    </a:cubicBezTo>
                    <a:lnTo>
                      <a:pt x="5658" y="13217"/>
                    </a:lnTo>
                    <a:cubicBezTo>
                      <a:pt x="5749" y="13194"/>
                      <a:pt x="5806" y="13102"/>
                      <a:pt x="5784" y="13011"/>
                    </a:cubicBezTo>
                    <a:lnTo>
                      <a:pt x="4197" y="5822"/>
                    </a:lnTo>
                    <a:cubicBezTo>
                      <a:pt x="4186" y="5810"/>
                      <a:pt x="4186" y="5799"/>
                      <a:pt x="4186" y="5787"/>
                    </a:cubicBezTo>
                    <a:cubicBezTo>
                      <a:pt x="3695" y="4703"/>
                      <a:pt x="3182" y="4429"/>
                      <a:pt x="2896" y="4281"/>
                    </a:cubicBezTo>
                    <a:cubicBezTo>
                      <a:pt x="2862" y="4258"/>
                      <a:pt x="2828" y="4235"/>
                      <a:pt x="2782" y="4212"/>
                    </a:cubicBezTo>
                    <a:lnTo>
                      <a:pt x="2794" y="4201"/>
                    </a:lnTo>
                    <a:cubicBezTo>
                      <a:pt x="2908" y="3973"/>
                      <a:pt x="3045" y="3756"/>
                      <a:pt x="3204" y="3562"/>
                    </a:cubicBezTo>
                    <a:cubicBezTo>
                      <a:pt x="3239" y="3505"/>
                      <a:pt x="3250" y="3436"/>
                      <a:pt x="3216" y="3379"/>
                    </a:cubicBezTo>
                    <a:cubicBezTo>
                      <a:pt x="2771" y="2501"/>
                      <a:pt x="2360" y="1576"/>
                      <a:pt x="1995" y="652"/>
                    </a:cubicBezTo>
                    <a:cubicBezTo>
                      <a:pt x="1995" y="640"/>
                      <a:pt x="1983" y="629"/>
                      <a:pt x="1983" y="618"/>
                    </a:cubicBezTo>
                    <a:cubicBezTo>
                      <a:pt x="1799" y="193"/>
                      <a:pt x="1426" y="1"/>
                      <a:pt x="10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31"/>
              <p:cNvSpPr/>
              <p:nvPr/>
            </p:nvSpPr>
            <p:spPr>
              <a:xfrm>
                <a:off x="925288" y="2852508"/>
                <a:ext cx="122796" cy="198370"/>
              </a:xfrm>
              <a:custGeom>
                <a:avLst/>
                <a:gdLst/>
                <a:ahLst/>
                <a:cxnLst/>
                <a:rect l="l" t="t" r="r" b="b"/>
                <a:pathLst>
                  <a:path w="4041" h="6528" extrusionOk="0">
                    <a:moveTo>
                      <a:pt x="2534" y="753"/>
                    </a:moveTo>
                    <a:lnTo>
                      <a:pt x="3618" y="5661"/>
                    </a:lnTo>
                    <a:lnTo>
                      <a:pt x="1587" y="6106"/>
                    </a:lnTo>
                    <a:lnTo>
                      <a:pt x="492" y="1210"/>
                    </a:lnTo>
                    <a:lnTo>
                      <a:pt x="492" y="1210"/>
                    </a:lnTo>
                    <a:cubicBezTo>
                      <a:pt x="686" y="1260"/>
                      <a:pt x="887" y="1286"/>
                      <a:pt x="1088" y="1286"/>
                    </a:cubicBezTo>
                    <a:cubicBezTo>
                      <a:pt x="1253" y="1286"/>
                      <a:pt x="1416" y="1269"/>
                      <a:pt x="1576" y="1233"/>
                    </a:cubicBezTo>
                    <a:cubicBezTo>
                      <a:pt x="1929" y="1153"/>
                      <a:pt x="2260" y="993"/>
                      <a:pt x="2534" y="753"/>
                    </a:cubicBezTo>
                    <a:close/>
                    <a:moveTo>
                      <a:pt x="2728" y="0"/>
                    </a:moveTo>
                    <a:cubicBezTo>
                      <a:pt x="2363" y="599"/>
                      <a:pt x="1722" y="927"/>
                      <a:pt x="1069" y="927"/>
                    </a:cubicBezTo>
                    <a:cubicBezTo>
                      <a:pt x="701" y="927"/>
                      <a:pt x="330" y="823"/>
                      <a:pt x="1" y="605"/>
                    </a:cubicBezTo>
                    <a:lnTo>
                      <a:pt x="1" y="605"/>
                    </a:lnTo>
                    <a:lnTo>
                      <a:pt x="1313" y="6528"/>
                    </a:lnTo>
                    <a:lnTo>
                      <a:pt x="4041" y="5923"/>
                    </a:lnTo>
                    <a:lnTo>
                      <a:pt x="272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31"/>
              <p:cNvSpPr/>
              <p:nvPr/>
            </p:nvSpPr>
            <p:spPr>
              <a:xfrm>
                <a:off x="792829" y="2881984"/>
                <a:ext cx="122796" cy="198370"/>
              </a:xfrm>
              <a:custGeom>
                <a:avLst/>
                <a:gdLst/>
                <a:ahLst/>
                <a:cxnLst/>
                <a:rect l="l" t="t" r="r" b="b"/>
                <a:pathLst>
                  <a:path w="4041" h="6528" extrusionOk="0">
                    <a:moveTo>
                      <a:pt x="2534" y="753"/>
                    </a:moveTo>
                    <a:lnTo>
                      <a:pt x="3618" y="5649"/>
                    </a:lnTo>
                    <a:lnTo>
                      <a:pt x="1575" y="6106"/>
                    </a:lnTo>
                    <a:lnTo>
                      <a:pt x="491" y="1210"/>
                    </a:lnTo>
                    <a:lnTo>
                      <a:pt x="491" y="1210"/>
                    </a:lnTo>
                    <a:cubicBezTo>
                      <a:pt x="674" y="1257"/>
                      <a:pt x="860" y="1280"/>
                      <a:pt x="1045" y="1280"/>
                    </a:cubicBezTo>
                    <a:cubicBezTo>
                      <a:pt x="1219" y="1280"/>
                      <a:pt x="1393" y="1260"/>
                      <a:pt x="1564" y="1221"/>
                    </a:cubicBezTo>
                    <a:cubicBezTo>
                      <a:pt x="1929" y="1153"/>
                      <a:pt x="2260" y="982"/>
                      <a:pt x="2534" y="753"/>
                    </a:cubicBezTo>
                    <a:close/>
                    <a:moveTo>
                      <a:pt x="2728" y="0"/>
                    </a:moveTo>
                    <a:cubicBezTo>
                      <a:pt x="2363" y="599"/>
                      <a:pt x="1722" y="927"/>
                      <a:pt x="1069" y="927"/>
                    </a:cubicBezTo>
                    <a:cubicBezTo>
                      <a:pt x="701" y="927"/>
                      <a:pt x="329" y="823"/>
                      <a:pt x="0" y="605"/>
                    </a:cubicBezTo>
                    <a:lnTo>
                      <a:pt x="0" y="605"/>
                    </a:lnTo>
                    <a:lnTo>
                      <a:pt x="1313" y="6528"/>
                    </a:lnTo>
                    <a:lnTo>
                      <a:pt x="4040" y="5923"/>
                    </a:lnTo>
                    <a:lnTo>
                      <a:pt x="272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31"/>
              <p:cNvSpPr/>
              <p:nvPr/>
            </p:nvSpPr>
            <p:spPr>
              <a:xfrm>
                <a:off x="892774" y="2644657"/>
                <a:ext cx="176460" cy="425698"/>
              </a:xfrm>
              <a:custGeom>
                <a:avLst/>
                <a:gdLst/>
                <a:ahLst/>
                <a:cxnLst/>
                <a:rect l="l" t="t" r="r" b="b"/>
                <a:pathLst>
                  <a:path w="5807" h="14009" extrusionOk="0">
                    <a:moveTo>
                      <a:pt x="1051" y="350"/>
                    </a:moveTo>
                    <a:cubicBezTo>
                      <a:pt x="1301" y="350"/>
                      <a:pt x="1551" y="483"/>
                      <a:pt x="1664" y="780"/>
                    </a:cubicBezTo>
                    <a:cubicBezTo>
                      <a:pt x="1676" y="792"/>
                      <a:pt x="1676" y="803"/>
                      <a:pt x="1687" y="815"/>
                    </a:cubicBezTo>
                    <a:cubicBezTo>
                      <a:pt x="2029" y="1705"/>
                      <a:pt x="2429" y="2595"/>
                      <a:pt x="2851" y="3451"/>
                    </a:cubicBezTo>
                    <a:cubicBezTo>
                      <a:pt x="2726" y="3622"/>
                      <a:pt x="2611" y="3793"/>
                      <a:pt x="2509" y="3987"/>
                    </a:cubicBezTo>
                    <a:lnTo>
                      <a:pt x="1014" y="4318"/>
                    </a:lnTo>
                    <a:cubicBezTo>
                      <a:pt x="900" y="4238"/>
                      <a:pt x="717" y="4136"/>
                      <a:pt x="420" y="3987"/>
                    </a:cubicBezTo>
                    <a:cubicBezTo>
                      <a:pt x="455" y="3029"/>
                      <a:pt x="432" y="2059"/>
                      <a:pt x="375" y="1100"/>
                    </a:cubicBezTo>
                    <a:cubicBezTo>
                      <a:pt x="375" y="1088"/>
                      <a:pt x="375" y="1077"/>
                      <a:pt x="375" y="1066"/>
                    </a:cubicBezTo>
                    <a:cubicBezTo>
                      <a:pt x="341" y="617"/>
                      <a:pt x="696" y="350"/>
                      <a:pt x="1051" y="350"/>
                    </a:cubicBezTo>
                    <a:close/>
                    <a:moveTo>
                      <a:pt x="2611" y="4512"/>
                    </a:moveTo>
                    <a:cubicBezTo>
                      <a:pt x="2646" y="4535"/>
                      <a:pt x="2691" y="4558"/>
                      <a:pt x="2737" y="4581"/>
                    </a:cubicBezTo>
                    <a:cubicBezTo>
                      <a:pt x="2999" y="4729"/>
                      <a:pt x="3422" y="4946"/>
                      <a:pt x="3855" y="5916"/>
                    </a:cubicBezTo>
                    <a:lnTo>
                      <a:pt x="5407" y="12911"/>
                    </a:lnTo>
                    <a:lnTo>
                      <a:pt x="2235" y="13619"/>
                    </a:lnTo>
                    <a:lnTo>
                      <a:pt x="683" y="6623"/>
                    </a:lnTo>
                    <a:cubicBezTo>
                      <a:pt x="649" y="5573"/>
                      <a:pt x="945" y="5174"/>
                      <a:pt x="1105" y="4957"/>
                    </a:cubicBezTo>
                    <a:lnTo>
                      <a:pt x="1105" y="4946"/>
                    </a:lnTo>
                    <a:cubicBezTo>
                      <a:pt x="1139" y="4912"/>
                      <a:pt x="1162" y="4866"/>
                      <a:pt x="1196" y="4832"/>
                    </a:cubicBezTo>
                    <a:lnTo>
                      <a:pt x="2611" y="4512"/>
                    </a:lnTo>
                    <a:close/>
                    <a:moveTo>
                      <a:pt x="1052" y="1"/>
                    </a:moveTo>
                    <a:cubicBezTo>
                      <a:pt x="525" y="1"/>
                      <a:pt x="1" y="393"/>
                      <a:pt x="21" y="1054"/>
                    </a:cubicBezTo>
                    <a:cubicBezTo>
                      <a:pt x="21" y="1066"/>
                      <a:pt x="21" y="1077"/>
                      <a:pt x="21" y="1088"/>
                    </a:cubicBezTo>
                    <a:cubicBezTo>
                      <a:pt x="89" y="2093"/>
                      <a:pt x="101" y="3086"/>
                      <a:pt x="67" y="4090"/>
                    </a:cubicBezTo>
                    <a:cubicBezTo>
                      <a:pt x="67" y="4158"/>
                      <a:pt x="101" y="4215"/>
                      <a:pt x="169" y="4250"/>
                    </a:cubicBezTo>
                    <a:cubicBezTo>
                      <a:pt x="409" y="4364"/>
                      <a:pt x="649" y="4501"/>
                      <a:pt x="865" y="4649"/>
                    </a:cubicBezTo>
                    <a:lnTo>
                      <a:pt x="888" y="4660"/>
                    </a:lnTo>
                    <a:cubicBezTo>
                      <a:pt x="865" y="4695"/>
                      <a:pt x="854" y="4718"/>
                      <a:pt x="831" y="4752"/>
                    </a:cubicBezTo>
                    <a:cubicBezTo>
                      <a:pt x="637" y="5003"/>
                      <a:pt x="295" y="5471"/>
                      <a:pt x="329" y="6658"/>
                    </a:cubicBezTo>
                    <a:lnTo>
                      <a:pt x="329" y="6692"/>
                    </a:lnTo>
                    <a:lnTo>
                      <a:pt x="1927" y="13870"/>
                    </a:lnTo>
                    <a:cubicBezTo>
                      <a:pt x="1948" y="13954"/>
                      <a:pt x="2026" y="14008"/>
                      <a:pt x="2109" y="14008"/>
                    </a:cubicBezTo>
                    <a:cubicBezTo>
                      <a:pt x="2117" y="14008"/>
                      <a:pt x="2124" y="14008"/>
                      <a:pt x="2132" y="14007"/>
                    </a:cubicBezTo>
                    <a:lnTo>
                      <a:pt x="5658" y="13220"/>
                    </a:lnTo>
                    <a:cubicBezTo>
                      <a:pt x="5750" y="13197"/>
                      <a:pt x="5807" y="13105"/>
                      <a:pt x="5795" y="13014"/>
                    </a:cubicBezTo>
                    <a:lnTo>
                      <a:pt x="4198" y="5836"/>
                    </a:lnTo>
                    <a:cubicBezTo>
                      <a:pt x="4198" y="5813"/>
                      <a:pt x="4198" y="5802"/>
                      <a:pt x="4186" y="5802"/>
                    </a:cubicBezTo>
                    <a:cubicBezTo>
                      <a:pt x="3707" y="4706"/>
                      <a:pt x="3193" y="4432"/>
                      <a:pt x="2908" y="4284"/>
                    </a:cubicBezTo>
                    <a:cubicBezTo>
                      <a:pt x="2862" y="4261"/>
                      <a:pt x="2817" y="4238"/>
                      <a:pt x="2794" y="4215"/>
                    </a:cubicBezTo>
                    <a:lnTo>
                      <a:pt x="2805" y="4204"/>
                    </a:lnTo>
                    <a:cubicBezTo>
                      <a:pt x="2920" y="3976"/>
                      <a:pt x="3057" y="3770"/>
                      <a:pt x="3205" y="3576"/>
                    </a:cubicBezTo>
                    <a:cubicBezTo>
                      <a:pt x="3239" y="3519"/>
                      <a:pt x="3251" y="3451"/>
                      <a:pt x="3216" y="3394"/>
                    </a:cubicBezTo>
                    <a:cubicBezTo>
                      <a:pt x="2771" y="2504"/>
                      <a:pt x="2360" y="1591"/>
                      <a:pt x="2007" y="655"/>
                    </a:cubicBezTo>
                    <a:cubicBezTo>
                      <a:pt x="1995" y="643"/>
                      <a:pt x="1995" y="632"/>
                      <a:pt x="1984" y="632"/>
                    </a:cubicBezTo>
                    <a:cubicBezTo>
                      <a:pt x="1799" y="197"/>
                      <a:pt x="1425" y="1"/>
                      <a:pt x="10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9" name="Google Shape;899;p31"/>
            <p:cNvGrpSpPr/>
            <p:nvPr/>
          </p:nvGrpSpPr>
          <p:grpSpPr>
            <a:xfrm>
              <a:off x="780588" y="1650829"/>
              <a:ext cx="536159" cy="602859"/>
              <a:chOff x="741838" y="1650829"/>
              <a:chExt cx="536159" cy="602859"/>
            </a:xfrm>
          </p:grpSpPr>
          <p:sp>
            <p:nvSpPr>
              <p:cNvPr id="900" name="Google Shape;900;p31"/>
              <p:cNvSpPr/>
              <p:nvPr/>
            </p:nvSpPr>
            <p:spPr>
              <a:xfrm>
                <a:off x="1061942" y="1650829"/>
                <a:ext cx="216055" cy="228423"/>
              </a:xfrm>
              <a:custGeom>
                <a:avLst/>
                <a:gdLst/>
                <a:ahLst/>
                <a:cxnLst/>
                <a:rect l="l" t="t" r="r" b="b"/>
                <a:pathLst>
                  <a:path w="7110" h="7517" extrusionOk="0">
                    <a:moveTo>
                      <a:pt x="3104" y="299"/>
                    </a:moveTo>
                    <a:cubicBezTo>
                      <a:pt x="3139" y="299"/>
                      <a:pt x="3173" y="299"/>
                      <a:pt x="3196" y="322"/>
                    </a:cubicBezTo>
                    <a:lnTo>
                      <a:pt x="6768" y="3289"/>
                    </a:lnTo>
                    <a:cubicBezTo>
                      <a:pt x="6802" y="3323"/>
                      <a:pt x="6802" y="3426"/>
                      <a:pt x="6733" y="3517"/>
                    </a:cubicBezTo>
                    <a:cubicBezTo>
                      <a:pt x="6679" y="3587"/>
                      <a:pt x="6615" y="3614"/>
                      <a:pt x="6565" y="3614"/>
                    </a:cubicBezTo>
                    <a:cubicBezTo>
                      <a:pt x="6541" y="3614"/>
                      <a:pt x="6520" y="3608"/>
                      <a:pt x="6505" y="3597"/>
                    </a:cubicBezTo>
                    <a:lnTo>
                      <a:pt x="2933" y="630"/>
                    </a:lnTo>
                    <a:cubicBezTo>
                      <a:pt x="2887" y="596"/>
                      <a:pt x="2887" y="493"/>
                      <a:pt x="2967" y="390"/>
                    </a:cubicBezTo>
                    <a:cubicBezTo>
                      <a:pt x="3002" y="345"/>
                      <a:pt x="3047" y="322"/>
                      <a:pt x="3104" y="299"/>
                    </a:cubicBezTo>
                    <a:close/>
                    <a:moveTo>
                      <a:pt x="3983" y="2136"/>
                    </a:moveTo>
                    <a:lnTo>
                      <a:pt x="4211" y="2330"/>
                    </a:lnTo>
                    <a:lnTo>
                      <a:pt x="594" y="6655"/>
                    </a:lnTo>
                    <a:lnTo>
                      <a:pt x="365" y="6484"/>
                    </a:lnTo>
                    <a:lnTo>
                      <a:pt x="3983" y="2136"/>
                    </a:lnTo>
                    <a:close/>
                    <a:moveTo>
                      <a:pt x="4588" y="2650"/>
                    </a:moveTo>
                    <a:lnTo>
                      <a:pt x="4805" y="2832"/>
                    </a:lnTo>
                    <a:lnTo>
                      <a:pt x="1198" y="7169"/>
                    </a:lnTo>
                    <a:lnTo>
                      <a:pt x="970" y="6986"/>
                    </a:lnTo>
                    <a:lnTo>
                      <a:pt x="4588" y="2650"/>
                    </a:lnTo>
                    <a:close/>
                    <a:moveTo>
                      <a:pt x="3129" y="0"/>
                    </a:moveTo>
                    <a:cubicBezTo>
                      <a:pt x="3098" y="0"/>
                      <a:pt x="3066" y="4"/>
                      <a:pt x="3036" y="14"/>
                    </a:cubicBezTo>
                    <a:cubicBezTo>
                      <a:pt x="2910" y="36"/>
                      <a:pt x="2808" y="105"/>
                      <a:pt x="2739" y="196"/>
                    </a:cubicBezTo>
                    <a:cubicBezTo>
                      <a:pt x="2557" y="379"/>
                      <a:pt x="2557" y="664"/>
                      <a:pt x="2739" y="847"/>
                    </a:cubicBezTo>
                    <a:lnTo>
                      <a:pt x="3880" y="1805"/>
                    </a:lnTo>
                    <a:cubicBezTo>
                      <a:pt x="3869" y="1805"/>
                      <a:pt x="3858" y="1817"/>
                      <a:pt x="3846" y="1840"/>
                    </a:cubicBezTo>
                    <a:lnTo>
                      <a:pt x="57" y="6404"/>
                    </a:lnTo>
                    <a:cubicBezTo>
                      <a:pt x="0" y="6461"/>
                      <a:pt x="12" y="6553"/>
                      <a:pt x="69" y="6598"/>
                    </a:cubicBezTo>
                    <a:lnTo>
                      <a:pt x="514" y="6975"/>
                    </a:lnTo>
                    <a:cubicBezTo>
                      <a:pt x="548" y="6998"/>
                      <a:pt x="594" y="7009"/>
                      <a:pt x="628" y="7009"/>
                    </a:cubicBezTo>
                    <a:cubicBezTo>
                      <a:pt x="639" y="7055"/>
                      <a:pt x="651" y="7089"/>
                      <a:pt x="685" y="7112"/>
                    </a:cubicBezTo>
                    <a:lnTo>
                      <a:pt x="1130" y="7489"/>
                    </a:lnTo>
                    <a:cubicBezTo>
                      <a:pt x="1154" y="7508"/>
                      <a:pt x="1184" y="7517"/>
                      <a:pt x="1214" y="7517"/>
                    </a:cubicBezTo>
                    <a:cubicBezTo>
                      <a:pt x="1257" y="7517"/>
                      <a:pt x="1302" y="7499"/>
                      <a:pt x="1335" y="7466"/>
                    </a:cubicBezTo>
                    <a:lnTo>
                      <a:pt x="5136" y="2901"/>
                    </a:lnTo>
                    <a:cubicBezTo>
                      <a:pt x="5147" y="2889"/>
                      <a:pt x="5147" y="2867"/>
                      <a:pt x="5159" y="2855"/>
                    </a:cubicBezTo>
                    <a:lnTo>
                      <a:pt x="6300" y="3814"/>
                    </a:lnTo>
                    <a:cubicBezTo>
                      <a:pt x="6372" y="3868"/>
                      <a:pt x="6458" y="3901"/>
                      <a:pt x="6548" y="3901"/>
                    </a:cubicBezTo>
                    <a:cubicBezTo>
                      <a:pt x="6572" y="3901"/>
                      <a:pt x="6595" y="3898"/>
                      <a:pt x="6619" y="3894"/>
                    </a:cubicBezTo>
                    <a:cubicBezTo>
                      <a:pt x="6745" y="3859"/>
                      <a:pt x="6859" y="3802"/>
                      <a:pt x="6939" y="3700"/>
                    </a:cubicBezTo>
                    <a:cubicBezTo>
                      <a:pt x="7110" y="3517"/>
                      <a:pt x="7110" y="3232"/>
                      <a:pt x="6939" y="3049"/>
                    </a:cubicBezTo>
                    <a:lnTo>
                      <a:pt x="3367" y="82"/>
                    </a:lnTo>
                    <a:cubicBezTo>
                      <a:pt x="3300" y="32"/>
                      <a:pt x="3215" y="0"/>
                      <a:pt x="31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1"/>
              <p:cNvSpPr/>
              <p:nvPr/>
            </p:nvSpPr>
            <p:spPr>
              <a:xfrm>
                <a:off x="741838" y="1856280"/>
                <a:ext cx="361399" cy="397408"/>
              </a:xfrm>
              <a:custGeom>
                <a:avLst/>
                <a:gdLst/>
                <a:ahLst/>
                <a:cxnLst/>
                <a:rect l="l" t="t" r="r" b="b"/>
                <a:pathLst>
                  <a:path w="11893" h="13078" extrusionOk="0">
                    <a:moveTo>
                      <a:pt x="8870" y="289"/>
                    </a:moveTo>
                    <a:cubicBezTo>
                      <a:pt x="8925" y="289"/>
                      <a:pt x="8981" y="309"/>
                      <a:pt x="9028" y="351"/>
                    </a:cubicBezTo>
                    <a:lnTo>
                      <a:pt x="11447" y="2371"/>
                    </a:lnTo>
                    <a:cubicBezTo>
                      <a:pt x="11504" y="2405"/>
                      <a:pt x="11527" y="2462"/>
                      <a:pt x="11538" y="2519"/>
                    </a:cubicBezTo>
                    <a:cubicBezTo>
                      <a:pt x="11538" y="2588"/>
                      <a:pt x="11527" y="2645"/>
                      <a:pt x="11481" y="2702"/>
                    </a:cubicBezTo>
                    <a:lnTo>
                      <a:pt x="3150" y="12699"/>
                    </a:lnTo>
                    <a:cubicBezTo>
                      <a:pt x="3105" y="12745"/>
                      <a:pt x="3048" y="12779"/>
                      <a:pt x="2991" y="12779"/>
                    </a:cubicBezTo>
                    <a:cubicBezTo>
                      <a:pt x="2979" y="12781"/>
                      <a:pt x="2967" y="12782"/>
                      <a:pt x="2955" y="12782"/>
                    </a:cubicBezTo>
                    <a:cubicBezTo>
                      <a:pt x="2902" y="12782"/>
                      <a:pt x="2857" y="12761"/>
                      <a:pt x="2820" y="12733"/>
                    </a:cubicBezTo>
                    <a:lnTo>
                      <a:pt x="389" y="10702"/>
                    </a:lnTo>
                    <a:cubicBezTo>
                      <a:pt x="286" y="10622"/>
                      <a:pt x="275" y="10473"/>
                      <a:pt x="366" y="10371"/>
                    </a:cubicBezTo>
                    <a:lnTo>
                      <a:pt x="2021" y="8374"/>
                    </a:lnTo>
                    <a:lnTo>
                      <a:pt x="3915" y="9960"/>
                    </a:lnTo>
                    <a:cubicBezTo>
                      <a:pt x="3979" y="10011"/>
                      <a:pt x="4050" y="10033"/>
                      <a:pt x="4119" y="10033"/>
                    </a:cubicBezTo>
                    <a:cubicBezTo>
                      <a:pt x="4300" y="10033"/>
                      <a:pt x="4468" y="9881"/>
                      <a:pt x="4451" y="9675"/>
                    </a:cubicBezTo>
                    <a:cubicBezTo>
                      <a:pt x="4440" y="9595"/>
                      <a:pt x="4394" y="9515"/>
                      <a:pt x="4337" y="9458"/>
                    </a:cubicBezTo>
                    <a:lnTo>
                      <a:pt x="2432" y="7883"/>
                    </a:lnTo>
                    <a:lnTo>
                      <a:pt x="4189" y="5783"/>
                    </a:lnTo>
                    <a:lnTo>
                      <a:pt x="6083" y="7369"/>
                    </a:lnTo>
                    <a:cubicBezTo>
                      <a:pt x="6133" y="7409"/>
                      <a:pt x="6208" y="7440"/>
                      <a:pt x="6280" y="7440"/>
                    </a:cubicBezTo>
                    <a:cubicBezTo>
                      <a:pt x="6290" y="7440"/>
                      <a:pt x="6301" y="7439"/>
                      <a:pt x="6312" y="7438"/>
                    </a:cubicBezTo>
                    <a:cubicBezTo>
                      <a:pt x="6608" y="7415"/>
                      <a:pt x="6711" y="7050"/>
                      <a:pt x="6494" y="6867"/>
                    </a:cubicBezTo>
                    <a:lnTo>
                      <a:pt x="4600" y="5292"/>
                    </a:lnTo>
                    <a:lnTo>
                      <a:pt x="6346" y="3193"/>
                    </a:lnTo>
                    <a:lnTo>
                      <a:pt x="8240" y="4779"/>
                    </a:lnTo>
                    <a:cubicBezTo>
                      <a:pt x="8308" y="4834"/>
                      <a:pt x="8378" y="4858"/>
                      <a:pt x="8445" y="4858"/>
                    </a:cubicBezTo>
                    <a:cubicBezTo>
                      <a:pt x="8708" y="4858"/>
                      <a:pt x="8915" y="4495"/>
                      <a:pt x="8651" y="4277"/>
                    </a:cubicBezTo>
                    <a:lnTo>
                      <a:pt x="6757" y="2702"/>
                    </a:lnTo>
                    <a:lnTo>
                      <a:pt x="8697" y="374"/>
                    </a:lnTo>
                    <a:cubicBezTo>
                      <a:pt x="8740" y="318"/>
                      <a:pt x="8804" y="289"/>
                      <a:pt x="8870" y="289"/>
                    </a:cubicBezTo>
                    <a:close/>
                    <a:moveTo>
                      <a:pt x="8876" y="1"/>
                    </a:moveTo>
                    <a:cubicBezTo>
                      <a:pt x="8726" y="1"/>
                      <a:pt x="8576" y="64"/>
                      <a:pt x="8469" y="191"/>
                    </a:cubicBezTo>
                    <a:lnTo>
                      <a:pt x="6437" y="2622"/>
                    </a:lnTo>
                    <a:cubicBezTo>
                      <a:pt x="6392" y="2679"/>
                      <a:pt x="6392" y="2782"/>
                      <a:pt x="6460" y="2827"/>
                    </a:cubicBezTo>
                    <a:lnTo>
                      <a:pt x="8469" y="4505"/>
                    </a:lnTo>
                    <a:cubicBezTo>
                      <a:pt x="8480" y="4516"/>
                      <a:pt x="8480" y="4528"/>
                      <a:pt x="8469" y="4551"/>
                    </a:cubicBezTo>
                    <a:lnTo>
                      <a:pt x="8423" y="4551"/>
                    </a:lnTo>
                    <a:lnTo>
                      <a:pt x="6426" y="2873"/>
                    </a:lnTo>
                    <a:cubicBezTo>
                      <a:pt x="6395" y="2852"/>
                      <a:pt x="6360" y="2841"/>
                      <a:pt x="6326" y="2841"/>
                    </a:cubicBezTo>
                    <a:cubicBezTo>
                      <a:pt x="6284" y="2841"/>
                      <a:pt x="6246" y="2858"/>
                      <a:pt x="6220" y="2896"/>
                    </a:cubicBezTo>
                    <a:lnTo>
                      <a:pt x="4280" y="5212"/>
                    </a:lnTo>
                    <a:cubicBezTo>
                      <a:pt x="4257" y="5247"/>
                      <a:pt x="4246" y="5281"/>
                      <a:pt x="4246" y="5327"/>
                    </a:cubicBezTo>
                    <a:cubicBezTo>
                      <a:pt x="4246" y="5361"/>
                      <a:pt x="4269" y="5395"/>
                      <a:pt x="4303" y="5418"/>
                    </a:cubicBezTo>
                    <a:lnTo>
                      <a:pt x="6312" y="7096"/>
                    </a:lnTo>
                    <a:cubicBezTo>
                      <a:pt x="6312" y="7107"/>
                      <a:pt x="6312" y="7130"/>
                      <a:pt x="6312" y="7141"/>
                    </a:cubicBezTo>
                    <a:cubicBezTo>
                      <a:pt x="6300" y="7147"/>
                      <a:pt x="6292" y="7150"/>
                      <a:pt x="6285" y="7150"/>
                    </a:cubicBezTo>
                    <a:cubicBezTo>
                      <a:pt x="6277" y="7150"/>
                      <a:pt x="6272" y="7147"/>
                      <a:pt x="6266" y="7141"/>
                    </a:cubicBezTo>
                    <a:lnTo>
                      <a:pt x="4257" y="5475"/>
                    </a:lnTo>
                    <a:cubicBezTo>
                      <a:pt x="4232" y="5449"/>
                      <a:pt x="4199" y="5437"/>
                      <a:pt x="4166" y="5437"/>
                    </a:cubicBezTo>
                    <a:cubicBezTo>
                      <a:pt x="4125" y="5437"/>
                      <a:pt x="4083" y="5455"/>
                      <a:pt x="4052" y="5486"/>
                    </a:cubicBezTo>
                    <a:lnTo>
                      <a:pt x="2123" y="7814"/>
                    </a:lnTo>
                    <a:cubicBezTo>
                      <a:pt x="2089" y="7837"/>
                      <a:pt x="2078" y="7872"/>
                      <a:pt x="2089" y="7917"/>
                    </a:cubicBezTo>
                    <a:cubicBezTo>
                      <a:pt x="2089" y="7951"/>
                      <a:pt x="2112" y="7986"/>
                      <a:pt x="2135" y="8020"/>
                    </a:cubicBezTo>
                    <a:lnTo>
                      <a:pt x="4143" y="9686"/>
                    </a:lnTo>
                    <a:cubicBezTo>
                      <a:pt x="4155" y="9697"/>
                      <a:pt x="4155" y="9720"/>
                      <a:pt x="4143" y="9732"/>
                    </a:cubicBezTo>
                    <a:cubicBezTo>
                      <a:pt x="4138" y="9737"/>
                      <a:pt x="4129" y="9740"/>
                      <a:pt x="4121" y="9740"/>
                    </a:cubicBezTo>
                    <a:cubicBezTo>
                      <a:pt x="4112" y="9740"/>
                      <a:pt x="4103" y="9737"/>
                      <a:pt x="4098" y="9732"/>
                    </a:cubicBezTo>
                    <a:lnTo>
                      <a:pt x="2101" y="8066"/>
                    </a:lnTo>
                    <a:cubicBezTo>
                      <a:pt x="2073" y="8047"/>
                      <a:pt x="2045" y="8028"/>
                      <a:pt x="2017" y="8028"/>
                    </a:cubicBezTo>
                    <a:cubicBezTo>
                      <a:pt x="2010" y="8028"/>
                      <a:pt x="2004" y="8029"/>
                      <a:pt x="1998" y="8031"/>
                    </a:cubicBezTo>
                    <a:cubicBezTo>
                      <a:pt x="1952" y="8031"/>
                      <a:pt x="1918" y="8054"/>
                      <a:pt x="1895" y="8077"/>
                    </a:cubicBezTo>
                    <a:lnTo>
                      <a:pt x="138" y="10188"/>
                    </a:lnTo>
                    <a:cubicBezTo>
                      <a:pt x="46" y="10291"/>
                      <a:pt x="1" y="10428"/>
                      <a:pt x="24" y="10576"/>
                    </a:cubicBezTo>
                    <a:cubicBezTo>
                      <a:pt x="35" y="10713"/>
                      <a:pt x="92" y="10839"/>
                      <a:pt x="206" y="10930"/>
                    </a:cubicBezTo>
                    <a:lnTo>
                      <a:pt x="2626" y="12950"/>
                    </a:lnTo>
                    <a:cubicBezTo>
                      <a:pt x="2728" y="13032"/>
                      <a:pt x="2849" y="13077"/>
                      <a:pt x="2972" y="13077"/>
                    </a:cubicBezTo>
                    <a:cubicBezTo>
                      <a:pt x="2986" y="13077"/>
                      <a:pt x="3000" y="13077"/>
                      <a:pt x="3014" y="13075"/>
                    </a:cubicBezTo>
                    <a:lnTo>
                      <a:pt x="3071" y="13064"/>
                    </a:lnTo>
                    <a:cubicBezTo>
                      <a:pt x="3185" y="13041"/>
                      <a:pt x="3299" y="12984"/>
                      <a:pt x="3379" y="12881"/>
                    </a:cubicBezTo>
                    <a:lnTo>
                      <a:pt x="11710" y="2884"/>
                    </a:lnTo>
                    <a:cubicBezTo>
                      <a:pt x="11892" y="2656"/>
                      <a:pt x="11858" y="2325"/>
                      <a:pt x="11641" y="2143"/>
                    </a:cubicBezTo>
                    <a:lnTo>
                      <a:pt x="9210" y="123"/>
                    </a:lnTo>
                    <a:cubicBezTo>
                      <a:pt x="9114" y="42"/>
                      <a:pt x="8995" y="1"/>
                      <a:pt x="88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1"/>
              <p:cNvSpPr/>
              <p:nvPr/>
            </p:nvSpPr>
            <p:spPr>
              <a:xfrm>
                <a:off x="983572" y="1803679"/>
                <a:ext cx="173057" cy="146346"/>
              </a:xfrm>
              <a:custGeom>
                <a:avLst/>
                <a:gdLst/>
                <a:ahLst/>
                <a:cxnLst/>
                <a:rect l="l" t="t" r="r" b="b"/>
                <a:pathLst>
                  <a:path w="5695" h="4816" extrusionOk="0">
                    <a:moveTo>
                      <a:pt x="556" y="292"/>
                    </a:moveTo>
                    <a:cubicBezTo>
                      <a:pt x="600" y="292"/>
                      <a:pt x="646" y="307"/>
                      <a:pt x="685" y="336"/>
                    </a:cubicBezTo>
                    <a:lnTo>
                      <a:pt x="5272" y="4159"/>
                    </a:lnTo>
                    <a:cubicBezTo>
                      <a:pt x="5364" y="4227"/>
                      <a:pt x="5375" y="4364"/>
                      <a:pt x="5307" y="4456"/>
                    </a:cubicBezTo>
                    <a:cubicBezTo>
                      <a:pt x="5263" y="4506"/>
                      <a:pt x="5205" y="4532"/>
                      <a:pt x="5149" y="4532"/>
                    </a:cubicBezTo>
                    <a:cubicBezTo>
                      <a:pt x="5103" y="4532"/>
                      <a:pt x="5057" y="4514"/>
                      <a:pt x="5021" y="4478"/>
                    </a:cubicBezTo>
                    <a:lnTo>
                      <a:pt x="422" y="655"/>
                    </a:lnTo>
                    <a:cubicBezTo>
                      <a:pt x="342" y="576"/>
                      <a:pt x="331" y="450"/>
                      <a:pt x="399" y="370"/>
                    </a:cubicBezTo>
                    <a:cubicBezTo>
                      <a:pt x="439" y="318"/>
                      <a:pt x="496" y="292"/>
                      <a:pt x="556" y="292"/>
                    </a:cubicBezTo>
                    <a:close/>
                    <a:moveTo>
                      <a:pt x="551" y="0"/>
                    </a:moveTo>
                    <a:cubicBezTo>
                      <a:pt x="409" y="0"/>
                      <a:pt x="267" y="61"/>
                      <a:pt x="171" y="176"/>
                    </a:cubicBezTo>
                    <a:cubicBezTo>
                      <a:pt x="0" y="393"/>
                      <a:pt x="23" y="701"/>
                      <a:pt x="240" y="872"/>
                    </a:cubicBezTo>
                    <a:lnTo>
                      <a:pt x="4827" y="4695"/>
                    </a:lnTo>
                    <a:cubicBezTo>
                      <a:pt x="4912" y="4771"/>
                      <a:pt x="5013" y="4815"/>
                      <a:pt x="5123" y="4815"/>
                    </a:cubicBezTo>
                    <a:cubicBezTo>
                      <a:pt x="5146" y="4815"/>
                      <a:pt x="5169" y="4813"/>
                      <a:pt x="5193" y="4809"/>
                    </a:cubicBezTo>
                    <a:lnTo>
                      <a:pt x="5238" y="4809"/>
                    </a:lnTo>
                    <a:cubicBezTo>
                      <a:pt x="5352" y="4787"/>
                      <a:pt x="5455" y="4730"/>
                      <a:pt x="5524" y="4638"/>
                    </a:cubicBezTo>
                    <a:cubicBezTo>
                      <a:pt x="5695" y="4433"/>
                      <a:pt x="5672" y="4125"/>
                      <a:pt x="5455" y="3942"/>
                    </a:cubicBezTo>
                    <a:lnTo>
                      <a:pt x="867" y="119"/>
                    </a:lnTo>
                    <a:cubicBezTo>
                      <a:pt x="777" y="38"/>
                      <a:pt x="664" y="0"/>
                      <a:pt x="5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3" name="Google Shape;903;p31"/>
            <p:cNvGrpSpPr/>
            <p:nvPr/>
          </p:nvGrpSpPr>
          <p:grpSpPr>
            <a:xfrm>
              <a:off x="721084" y="1943327"/>
              <a:ext cx="706182" cy="607587"/>
              <a:chOff x="721053" y="1967498"/>
              <a:chExt cx="677978" cy="583321"/>
            </a:xfrm>
          </p:grpSpPr>
          <p:sp>
            <p:nvSpPr>
              <p:cNvPr id="904" name="Google Shape;904;p31"/>
              <p:cNvSpPr/>
              <p:nvPr/>
            </p:nvSpPr>
            <p:spPr>
              <a:xfrm>
                <a:off x="1221446" y="1967498"/>
                <a:ext cx="177585" cy="159352"/>
              </a:xfrm>
              <a:custGeom>
                <a:avLst/>
                <a:gdLst/>
                <a:ahLst/>
                <a:cxnLst/>
                <a:rect l="l" t="t" r="r" b="b"/>
                <a:pathLst>
                  <a:path w="5844" h="5244" extrusionOk="0">
                    <a:moveTo>
                      <a:pt x="5513" y="491"/>
                    </a:moveTo>
                    <a:lnTo>
                      <a:pt x="5433" y="1130"/>
                    </a:lnTo>
                    <a:lnTo>
                      <a:pt x="663" y="4908"/>
                    </a:lnTo>
                    <a:lnTo>
                      <a:pt x="377" y="4542"/>
                    </a:lnTo>
                    <a:lnTo>
                      <a:pt x="5513" y="491"/>
                    </a:lnTo>
                    <a:close/>
                    <a:moveTo>
                      <a:pt x="5695" y="0"/>
                    </a:moveTo>
                    <a:cubicBezTo>
                      <a:pt x="5661" y="0"/>
                      <a:pt x="5627" y="12"/>
                      <a:pt x="5604" y="35"/>
                    </a:cubicBezTo>
                    <a:lnTo>
                      <a:pt x="81" y="4394"/>
                    </a:lnTo>
                    <a:cubicBezTo>
                      <a:pt x="12" y="4451"/>
                      <a:pt x="1" y="4542"/>
                      <a:pt x="58" y="4600"/>
                    </a:cubicBezTo>
                    <a:lnTo>
                      <a:pt x="526" y="5193"/>
                    </a:lnTo>
                    <a:cubicBezTo>
                      <a:pt x="549" y="5216"/>
                      <a:pt x="583" y="5239"/>
                      <a:pt x="617" y="5239"/>
                    </a:cubicBezTo>
                    <a:cubicBezTo>
                      <a:pt x="629" y="5242"/>
                      <a:pt x="641" y="5243"/>
                      <a:pt x="652" y="5243"/>
                    </a:cubicBezTo>
                    <a:cubicBezTo>
                      <a:pt x="681" y="5243"/>
                      <a:pt x="706" y="5233"/>
                      <a:pt x="731" y="5216"/>
                    </a:cubicBezTo>
                    <a:lnTo>
                      <a:pt x="5661" y="1313"/>
                    </a:lnTo>
                    <a:cubicBezTo>
                      <a:pt x="5695" y="1290"/>
                      <a:pt x="5707" y="1256"/>
                      <a:pt x="5718" y="1222"/>
                    </a:cubicBezTo>
                    <a:lnTo>
                      <a:pt x="5844" y="160"/>
                    </a:lnTo>
                    <a:cubicBezTo>
                      <a:pt x="5844" y="103"/>
                      <a:pt x="5821" y="58"/>
                      <a:pt x="5764" y="23"/>
                    </a:cubicBezTo>
                    <a:cubicBezTo>
                      <a:pt x="5741" y="12"/>
                      <a:pt x="5718" y="0"/>
                      <a:pt x="56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31"/>
              <p:cNvSpPr/>
              <p:nvPr/>
            </p:nvSpPr>
            <p:spPr>
              <a:xfrm>
                <a:off x="803920" y="2116611"/>
                <a:ext cx="405764" cy="352465"/>
              </a:xfrm>
              <a:custGeom>
                <a:avLst/>
                <a:gdLst/>
                <a:ahLst/>
                <a:cxnLst/>
                <a:rect l="l" t="t" r="r" b="b"/>
                <a:pathLst>
                  <a:path w="13353" h="11599" extrusionOk="0">
                    <a:moveTo>
                      <a:pt x="10799" y="294"/>
                    </a:moveTo>
                    <a:cubicBezTo>
                      <a:pt x="10810" y="294"/>
                      <a:pt x="10821" y="295"/>
                      <a:pt x="10831" y="297"/>
                    </a:cubicBezTo>
                    <a:cubicBezTo>
                      <a:pt x="10888" y="297"/>
                      <a:pt x="10945" y="332"/>
                      <a:pt x="10990" y="377"/>
                    </a:cubicBezTo>
                    <a:lnTo>
                      <a:pt x="12942" y="2854"/>
                    </a:lnTo>
                    <a:cubicBezTo>
                      <a:pt x="13022" y="2956"/>
                      <a:pt x="13010" y="3105"/>
                      <a:pt x="12908" y="3196"/>
                    </a:cubicBezTo>
                    <a:lnTo>
                      <a:pt x="10865" y="4794"/>
                    </a:lnTo>
                    <a:lnTo>
                      <a:pt x="9336" y="2865"/>
                    </a:lnTo>
                    <a:cubicBezTo>
                      <a:pt x="9276" y="2785"/>
                      <a:pt x="9181" y="2744"/>
                      <a:pt x="9085" y="2744"/>
                    </a:cubicBezTo>
                    <a:cubicBezTo>
                      <a:pt x="9017" y="2744"/>
                      <a:pt x="8948" y="2765"/>
                      <a:pt x="8891" y="2808"/>
                    </a:cubicBezTo>
                    <a:cubicBezTo>
                      <a:pt x="8822" y="2865"/>
                      <a:pt x="8776" y="2945"/>
                      <a:pt x="8765" y="3025"/>
                    </a:cubicBezTo>
                    <a:cubicBezTo>
                      <a:pt x="8754" y="3116"/>
                      <a:pt x="8776" y="3196"/>
                      <a:pt x="8834" y="3265"/>
                    </a:cubicBezTo>
                    <a:lnTo>
                      <a:pt x="10363" y="5205"/>
                    </a:lnTo>
                    <a:lnTo>
                      <a:pt x="8229" y="6894"/>
                    </a:lnTo>
                    <a:lnTo>
                      <a:pt x="6688" y="4954"/>
                    </a:lnTo>
                    <a:cubicBezTo>
                      <a:pt x="6623" y="4876"/>
                      <a:pt x="6533" y="4835"/>
                      <a:pt x="6439" y="4835"/>
                    </a:cubicBezTo>
                    <a:cubicBezTo>
                      <a:pt x="6368" y="4835"/>
                      <a:pt x="6296" y="4859"/>
                      <a:pt x="6232" y="4908"/>
                    </a:cubicBezTo>
                    <a:cubicBezTo>
                      <a:pt x="6163" y="4954"/>
                      <a:pt x="6129" y="5033"/>
                      <a:pt x="6117" y="5113"/>
                    </a:cubicBezTo>
                    <a:cubicBezTo>
                      <a:pt x="6106" y="5205"/>
                      <a:pt x="6129" y="5284"/>
                      <a:pt x="6186" y="5353"/>
                    </a:cubicBezTo>
                    <a:lnTo>
                      <a:pt x="7715" y="7293"/>
                    </a:lnTo>
                    <a:lnTo>
                      <a:pt x="5570" y="8982"/>
                    </a:lnTo>
                    <a:lnTo>
                      <a:pt x="4040" y="7042"/>
                    </a:lnTo>
                    <a:cubicBezTo>
                      <a:pt x="3971" y="6954"/>
                      <a:pt x="3884" y="6918"/>
                      <a:pt x="3798" y="6918"/>
                    </a:cubicBezTo>
                    <a:cubicBezTo>
                      <a:pt x="3561" y="6918"/>
                      <a:pt x="3337" y="7198"/>
                      <a:pt x="3538" y="7441"/>
                    </a:cubicBezTo>
                    <a:lnTo>
                      <a:pt x="5068" y="9381"/>
                    </a:lnTo>
                    <a:lnTo>
                      <a:pt x="2694" y="11253"/>
                    </a:lnTo>
                    <a:cubicBezTo>
                      <a:pt x="2649" y="11288"/>
                      <a:pt x="2595" y="11305"/>
                      <a:pt x="2542" y="11305"/>
                    </a:cubicBezTo>
                    <a:cubicBezTo>
                      <a:pt x="2474" y="11305"/>
                      <a:pt x="2408" y="11277"/>
                      <a:pt x="2363" y="11219"/>
                    </a:cubicBezTo>
                    <a:lnTo>
                      <a:pt x="400" y="8742"/>
                    </a:lnTo>
                    <a:cubicBezTo>
                      <a:pt x="366" y="8685"/>
                      <a:pt x="343" y="8628"/>
                      <a:pt x="354" y="8560"/>
                    </a:cubicBezTo>
                    <a:cubicBezTo>
                      <a:pt x="366" y="8503"/>
                      <a:pt x="389" y="8446"/>
                      <a:pt x="446" y="8411"/>
                    </a:cubicBezTo>
                    <a:lnTo>
                      <a:pt x="10660" y="343"/>
                    </a:lnTo>
                    <a:cubicBezTo>
                      <a:pt x="10697" y="315"/>
                      <a:pt x="10750" y="294"/>
                      <a:pt x="10799" y="294"/>
                    </a:cubicBezTo>
                    <a:close/>
                    <a:moveTo>
                      <a:pt x="10819" y="1"/>
                    </a:moveTo>
                    <a:cubicBezTo>
                      <a:pt x="10694" y="1"/>
                      <a:pt x="10568" y="35"/>
                      <a:pt x="10477" y="115"/>
                    </a:cubicBezTo>
                    <a:lnTo>
                      <a:pt x="274" y="8183"/>
                    </a:lnTo>
                    <a:cubicBezTo>
                      <a:pt x="35" y="8354"/>
                      <a:pt x="1" y="8697"/>
                      <a:pt x="183" y="8914"/>
                    </a:cubicBezTo>
                    <a:lnTo>
                      <a:pt x="2135" y="11401"/>
                    </a:lnTo>
                    <a:cubicBezTo>
                      <a:pt x="2239" y="11531"/>
                      <a:pt x="2391" y="11598"/>
                      <a:pt x="2544" y="11598"/>
                    </a:cubicBezTo>
                    <a:cubicBezTo>
                      <a:pt x="2661" y="11598"/>
                      <a:pt x="2778" y="11560"/>
                      <a:pt x="2876" y="11481"/>
                    </a:cubicBezTo>
                    <a:lnTo>
                      <a:pt x="5364" y="9518"/>
                    </a:lnTo>
                    <a:cubicBezTo>
                      <a:pt x="5433" y="9473"/>
                      <a:pt x="5444" y="9381"/>
                      <a:pt x="5387" y="9313"/>
                    </a:cubicBezTo>
                    <a:lnTo>
                      <a:pt x="3767" y="7270"/>
                    </a:lnTo>
                    <a:cubicBezTo>
                      <a:pt x="3755" y="7259"/>
                      <a:pt x="3755" y="7236"/>
                      <a:pt x="3767" y="7225"/>
                    </a:cubicBezTo>
                    <a:cubicBezTo>
                      <a:pt x="3772" y="7219"/>
                      <a:pt x="3781" y="7216"/>
                      <a:pt x="3789" y="7216"/>
                    </a:cubicBezTo>
                    <a:cubicBezTo>
                      <a:pt x="3798" y="7216"/>
                      <a:pt x="3806" y="7219"/>
                      <a:pt x="3812" y="7225"/>
                    </a:cubicBezTo>
                    <a:lnTo>
                      <a:pt x="5433" y="9279"/>
                    </a:lnTo>
                    <a:cubicBezTo>
                      <a:pt x="5456" y="9313"/>
                      <a:pt x="5490" y="9324"/>
                      <a:pt x="5524" y="9336"/>
                    </a:cubicBezTo>
                    <a:cubicBezTo>
                      <a:pt x="5558" y="9336"/>
                      <a:pt x="5604" y="9324"/>
                      <a:pt x="5627" y="9302"/>
                    </a:cubicBezTo>
                    <a:lnTo>
                      <a:pt x="8000" y="7430"/>
                    </a:lnTo>
                    <a:cubicBezTo>
                      <a:pt x="8069" y="7384"/>
                      <a:pt x="8080" y="7282"/>
                      <a:pt x="8023" y="7225"/>
                    </a:cubicBezTo>
                    <a:lnTo>
                      <a:pt x="6414" y="5170"/>
                    </a:lnTo>
                    <a:lnTo>
                      <a:pt x="6414" y="5136"/>
                    </a:lnTo>
                    <a:cubicBezTo>
                      <a:pt x="6420" y="5130"/>
                      <a:pt x="6428" y="5128"/>
                      <a:pt x="6437" y="5128"/>
                    </a:cubicBezTo>
                    <a:cubicBezTo>
                      <a:pt x="6446" y="5128"/>
                      <a:pt x="6454" y="5130"/>
                      <a:pt x="6460" y="5136"/>
                    </a:cubicBezTo>
                    <a:lnTo>
                      <a:pt x="8080" y="7179"/>
                    </a:lnTo>
                    <a:cubicBezTo>
                      <a:pt x="8103" y="7213"/>
                      <a:pt x="8137" y="7236"/>
                      <a:pt x="8172" y="7236"/>
                    </a:cubicBezTo>
                    <a:cubicBezTo>
                      <a:pt x="8217" y="7236"/>
                      <a:pt x="8252" y="7225"/>
                      <a:pt x="8286" y="7202"/>
                    </a:cubicBezTo>
                    <a:lnTo>
                      <a:pt x="10648" y="5330"/>
                    </a:lnTo>
                    <a:cubicBezTo>
                      <a:pt x="10717" y="5284"/>
                      <a:pt x="10728" y="5193"/>
                      <a:pt x="10682" y="5136"/>
                    </a:cubicBezTo>
                    <a:lnTo>
                      <a:pt x="9062" y="3082"/>
                    </a:lnTo>
                    <a:cubicBezTo>
                      <a:pt x="9050" y="3071"/>
                      <a:pt x="9050" y="3048"/>
                      <a:pt x="9062" y="3036"/>
                    </a:cubicBezTo>
                    <a:cubicBezTo>
                      <a:pt x="9067" y="3032"/>
                      <a:pt x="9075" y="3029"/>
                      <a:pt x="9084" y="3029"/>
                    </a:cubicBezTo>
                    <a:cubicBezTo>
                      <a:pt x="9098" y="3029"/>
                      <a:pt x="9112" y="3034"/>
                      <a:pt x="9119" y="3048"/>
                    </a:cubicBezTo>
                    <a:lnTo>
                      <a:pt x="10728" y="5090"/>
                    </a:lnTo>
                    <a:cubicBezTo>
                      <a:pt x="10751" y="5125"/>
                      <a:pt x="10785" y="5148"/>
                      <a:pt x="10831" y="5148"/>
                    </a:cubicBezTo>
                    <a:cubicBezTo>
                      <a:pt x="10839" y="5150"/>
                      <a:pt x="10849" y="5152"/>
                      <a:pt x="10858" y="5152"/>
                    </a:cubicBezTo>
                    <a:cubicBezTo>
                      <a:pt x="10886" y="5152"/>
                      <a:pt x="10916" y="5139"/>
                      <a:pt x="10933" y="5113"/>
                    </a:cubicBezTo>
                    <a:lnTo>
                      <a:pt x="13090" y="3424"/>
                    </a:lnTo>
                    <a:cubicBezTo>
                      <a:pt x="13319" y="3242"/>
                      <a:pt x="13353" y="2911"/>
                      <a:pt x="13170" y="2683"/>
                    </a:cubicBezTo>
                    <a:lnTo>
                      <a:pt x="11219" y="206"/>
                    </a:lnTo>
                    <a:cubicBezTo>
                      <a:pt x="11127" y="92"/>
                      <a:pt x="11002" y="23"/>
                      <a:pt x="108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31"/>
              <p:cNvSpPr/>
              <p:nvPr/>
            </p:nvSpPr>
            <p:spPr>
              <a:xfrm>
                <a:off x="1161127" y="2100657"/>
                <a:ext cx="80466" cy="77792"/>
              </a:xfrm>
              <a:custGeom>
                <a:avLst/>
                <a:gdLst/>
                <a:ahLst/>
                <a:cxnLst/>
                <a:rect l="l" t="t" r="r" b="b"/>
                <a:pathLst>
                  <a:path w="2648" h="2560" extrusionOk="0">
                    <a:moveTo>
                      <a:pt x="1541" y="297"/>
                    </a:moveTo>
                    <a:lnTo>
                      <a:pt x="2317" y="1290"/>
                    </a:lnTo>
                    <a:lnTo>
                      <a:pt x="1164" y="2203"/>
                    </a:lnTo>
                    <a:lnTo>
                      <a:pt x="377" y="1210"/>
                    </a:lnTo>
                    <a:lnTo>
                      <a:pt x="1541" y="297"/>
                    </a:lnTo>
                    <a:close/>
                    <a:moveTo>
                      <a:pt x="1541" y="1"/>
                    </a:moveTo>
                    <a:cubicBezTo>
                      <a:pt x="1472" y="1"/>
                      <a:pt x="1404" y="24"/>
                      <a:pt x="1347" y="69"/>
                    </a:cubicBezTo>
                    <a:lnTo>
                      <a:pt x="80" y="1073"/>
                    </a:lnTo>
                    <a:cubicBezTo>
                      <a:pt x="11" y="1119"/>
                      <a:pt x="0" y="1210"/>
                      <a:pt x="57" y="1267"/>
                    </a:cubicBezTo>
                    <a:lnTo>
                      <a:pt x="1027" y="2500"/>
                    </a:lnTo>
                    <a:cubicBezTo>
                      <a:pt x="1053" y="2539"/>
                      <a:pt x="1094" y="2559"/>
                      <a:pt x="1137" y="2559"/>
                    </a:cubicBezTo>
                    <a:cubicBezTo>
                      <a:pt x="1169" y="2559"/>
                      <a:pt x="1203" y="2547"/>
                      <a:pt x="1233" y="2523"/>
                    </a:cubicBezTo>
                    <a:lnTo>
                      <a:pt x="2499" y="1530"/>
                    </a:lnTo>
                    <a:cubicBezTo>
                      <a:pt x="2625" y="1427"/>
                      <a:pt x="2648" y="1233"/>
                      <a:pt x="2545" y="1108"/>
                    </a:cubicBezTo>
                    <a:lnTo>
                      <a:pt x="1769" y="115"/>
                    </a:lnTo>
                    <a:cubicBezTo>
                      <a:pt x="1712" y="58"/>
                      <a:pt x="1643" y="12"/>
                      <a:pt x="15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31"/>
              <p:cNvSpPr/>
              <p:nvPr/>
            </p:nvSpPr>
            <p:spPr>
              <a:xfrm>
                <a:off x="753294" y="2350322"/>
                <a:ext cx="148960" cy="172723"/>
              </a:xfrm>
              <a:custGeom>
                <a:avLst/>
                <a:gdLst/>
                <a:ahLst/>
                <a:cxnLst/>
                <a:rect l="l" t="t" r="r" b="b"/>
                <a:pathLst>
                  <a:path w="4902" h="5684" extrusionOk="0">
                    <a:moveTo>
                      <a:pt x="514" y="287"/>
                    </a:moveTo>
                    <a:cubicBezTo>
                      <a:pt x="571" y="287"/>
                      <a:pt x="628" y="321"/>
                      <a:pt x="662" y="367"/>
                    </a:cubicBezTo>
                    <a:lnTo>
                      <a:pt x="4371" y="5057"/>
                    </a:lnTo>
                    <a:cubicBezTo>
                      <a:pt x="4405" y="5091"/>
                      <a:pt x="4417" y="5148"/>
                      <a:pt x="4417" y="5194"/>
                    </a:cubicBezTo>
                    <a:cubicBezTo>
                      <a:pt x="4405" y="5251"/>
                      <a:pt x="4383" y="5308"/>
                      <a:pt x="4337" y="5342"/>
                    </a:cubicBezTo>
                    <a:cubicBezTo>
                      <a:pt x="4303" y="5365"/>
                      <a:pt x="4257" y="5388"/>
                      <a:pt x="4200" y="5388"/>
                    </a:cubicBezTo>
                    <a:cubicBezTo>
                      <a:pt x="4143" y="5388"/>
                      <a:pt x="4086" y="5354"/>
                      <a:pt x="4052" y="5308"/>
                    </a:cubicBezTo>
                    <a:lnTo>
                      <a:pt x="343" y="618"/>
                    </a:lnTo>
                    <a:cubicBezTo>
                      <a:pt x="274" y="526"/>
                      <a:pt x="286" y="401"/>
                      <a:pt x="377" y="332"/>
                    </a:cubicBezTo>
                    <a:cubicBezTo>
                      <a:pt x="411" y="298"/>
                      <a:pt x="468" y="287"/>
                      <a:pt x="514" y="287"/>
                    </a:cubicBezTo>
                    <a:close/>
                    <a:moveTo>
                      <a:pt x="492" y="1"/>
                    </a:moveTo>
                    <a:cubicBezTo>
                      <a:pt x="240" y="1"/>
                      <a:pt x="45" y="191"/>
                      <a:pt x="12" y="435"/>
                    </a:cubicBezTo>
                    <a:cubicBezTo>
                      <a:pt x="0" y="561"/>
                      <a:pt x="35" y="698"/>
                      <a:pt x="114" y="800"/>
                    </a:cubicBezTo>
                    <a:lnTo>
                      <a:pt x="3823" y="5491"/>
                    </a:lnTo>
                    <a:cubicBezTo>
                      <a:pt x="3930" y="5627"/>
                      <a:pt x="4063" y="5684"/>
                      <a:pt x="4194" y="5684"/>
                    </a:cubicBezTo>
                    <a:cubicBezTo>
                      <a:pt x="4557" y="5684"/>
                      <a:pt x="4901" y="5251"/>
                      <a:pt x="4599" y="4874"/>
                    </a:cubicBezTo>
                    <a:lnTo>
                      <a:pt x="890" y="184"/>
                    </a:lnTo>
                    <a:cubicBezTo>
                      <a:pt x="811" y="81"/>
                      <a:pt x="685" y="13"/>
                      <a:pt x="560" y="1"/>
                    </a:cubicBezTo>
                    <a:lnTo>
                      <a:pt x="514" y="1"/>
                    </a:lnTo>
                    <a:cubicBezTo>
                      <a:pt x="507" y="1"/>
                      <a:pt x="499" y="1"/>
                      <a:pt x="4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31"/>
              <p:cNvSpPr/>
              <p:nvPr/>
            </p:nvSpPr>
            <p:spPr>
              <a:xfrm>
                <a:off x="721053" y="2428023"/>
                <a:ext cx="106144" cy="122796"/>
              </a:xfrm>
              <a:custGeom>
                <a:avLst/>
                <a:gdLst/>
                <a:ahLst/>
                <a:cxnLst/>
                <a:rect l="l" t="t" r="r" b="b"/>
                <a:pathLst>
                  <a:path w="3493" h="4041" extrusionOk="0">
                    <a:moveTo>
                      <a:pt x="2476" y="1"/>
                    </a:moveTo>
                    <a:cubicBezTo>
                      <a:pt x="2442" y="1"/>
                      <a:pt x="2408" y="12"/>
                      <a:pt x="2385" y="35"/>
                    </a:cubicBezTo>
                    <a:lnTo>
                      <a:pt x="0" y="1918"/>
                    </a:lnTo>
                    <a:lnTo>
                      <a:pt x="0" y="2283"/>
                    </a:lnTo>
                    <a:lnTo>
                      <a:pt x="2454" y="355"/>
                    </a:lnTo>
                    <a:lnTo>
                      <a:pt x="2625" y="583"/>
                    </a:lnTo>
                    <a:lnTo>
                      <a:pt x="0" y="2648"/>
                    </a:lnTo>
                    <a:lnTo>
                      <a:pt x="0" y="3299"/>
                    </a:lnTo>
                    <a:lnTo>
                      <a:pt x="2944" y="982"/>
                    </a:lnTo>
                    <a:lnTo>
                      <a:pt x="3116" y="1199"/>
                    </a:lnTo>
                    <a:lnTo>
                      <a:pt x="0" y="3664"/>
                    </a:lnTo>
                    <a:lnTo>
                      <a:pt x="0" y="4041"/>
                    </a:lnTo>
                    <a:lnTo>
                      <a:pt x="3412" y="1336"/>
                    </a:lnTo>
                    <a:cubicBezTo>
                      <a:pt x="3481" y="1290"/>
                      <a:pt x="3492" y="1199"/>
                      <a:pt x="3435" y="1131"/>
                    </a:cubicBezTo>
                    <a:lnTo>
                      <a:pt x="3081" y="685"/>
                    </a:lnTo>
                    <a:cubicBezTo>
                      <a:pt x="3058" y="651"/>
                      <a:pt x="3024" y="628"/>
                      <a:pt x="2979" y="628"/>
                    </a:cubicBezTo>
                    <a:lnTo>
                      <a:pt x="2979" y="617"/>
                    </a:lnTo>
                    <a:cubicBezTo>
                      <a:pt x="2979" y="583"/>
                      <a:pt x="2967" y="537"/>
                      <a:pt x="2944" y="514"/>
                    </a:cubicBezTo>
                    <a:lnTo>
                      <a:pt x="2591" y="58"/>
                    </a:lnTo>
                    <a:cubicBezTo>
                      <a:pt x="2556" y="24"/>
                      <a:pt x="2522" y="1"/>
                      <a:pt x="24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" name="Google Shape;909;p31"/>
            <p:cNvSpPr/>
            <p:nvPr/>
          </p:nvSpPr>
          <p:spPr>
            <a:xfrm>
              <a:off x="721050" y="3320350"/>
              <a:ext cx="216045" cy="185257"/>
            </a:xfrm>
            <a:custGeom>
              <a:avLst/>
              <a:gdLst/>
              <a:ahLst/>
              <a:cxnLst/>
              <a:rect l="l" t="t" r="r" b="b"/>
              <a:pathLst>
                <a:path w="7361" h="6312" extrusionOk="0">
                  <a:moveTo>
                    <a:pt x="0" y="1"/>
                  </a:moveTo>
                  <a:lnTo>
                    <a:pt x="0" y="297"/>
                  </a:lnTo>
                  <a:cubicBezTo>
                    <a:pt x="673" y="651"/>
                    <a:pt x="1324" y="1050"/>
                    <a:pt x="1963" y="1496"/>
                  </a:cubicBezTo>
                  <a:cubicBezTo>
                    <a:pt x="1290" y="1598"/>
                    <a:pt x="639" y="1758"/>
                    <a:pt x="0" y="1952"/>
                  </a:cubicBezTo>
                  <a:lnTo>
                    <a:pt x="0" y="2443"/>
                  </a:lnTo>
                  <a:cubicBezTo>
                    <a:pt x="594" y="2311"/>
                    <a:pt x="1200" y="2244"/>
                    <a:pt x="1806" y="2244"/>
                  </a:cubicBezTo>
                  <a:cubicBezTo>
                    <a:pt x="2247" y="2244"/>
                    <a:pt x="2689" y="2279"/>
                    <a:pt x="3127" y="2351"/>
                  </a:cubicBezTo>
                  <a:cubicBezTo>
                    <a:pt x="3606" y="2717"/>
                    <a:pt x="4097" y="3127"/>
                    <a:pt x="4599" y="3561"/>
                  </a:cubicBezTo>
                  <a:cubicBezTo>
                    <a:pt x="3173" y="4052"/>
                    <a:pt x="1449" y="4725"/>
                    <a:pt x="662" y="5204"/>
                  </a:cubicBezTo>
                  <a:cubicBezTo>
                    <a:pt x="546" y="5278"/>
                    <a:pt x="605" y="5448"/>
                    <a:pt x="730" y="5448"/>
                  </a:cubicBezTo>
                  <a:cubicBezTo>
                    <a:pt x="741" y="5448"/>
                    <a:pt x="753" y="5447"/>
                    <a:pt x="765" y="5444"/>
                  </a:cubicBezTo>
                  <a:cubicBezTo>
                    <a:pt x="1929" y="5159"/>
                    <a:pt x="3926" y="4714"/>
                    <a:pt x="5558" y="4417"/>
                  </a:cubicBezTo>
                  <a:cubicBezTo>
                    <a:pt x="6003" y="4828"/>
                    <a:pt x="6471" y="5284"/>
                    <a:pt x="6939" y="5752"/>
                  </a:cubicBezTo>
                  <a:cubicBezTo>
                    <a:pt x="6311" y="5912"/>
                    <a:pt x="5615" y="6106"/>
                    <a:pt x="4941" y="6311"/>
                  </a:cubicBezTo>
                  <a:lnTo>
                    <a:pt x="5877" y="6311"/>
                  </a:lnTo>
                  <a:cubicBezTo>
                    <a:pt x="6345" y="6175"/>
                    <a:pt x="6802" y="6049"/>
                    <a:pt x="7224" y="5946"/>
                  </a:cubicBezTo>
                  <a:cubicBezTo>
                    <a:pt x="7327" y="5923"/>
                    <a:pt x="7361" y="5798"/>
                    <a:pt x="7292" y="5729"/>
                  </a:cubicBezTo>
                  <a:cubicBezTo>
                    <a:pt x="6745" y="5182"/>
                    <a:pt x="6208" y="4657"/>
                    <a:pt x="5683" y="4177"/>
                  </a:cubicBezTo>
                  <a:cubicBezTo>
                    <a:pt x="5655" y="4159"/>
                    <a:pt x="5627" y="4140"/>
                    <a:pt x="5593" y="4140"/>
                  </a:cubicBezTo>
                  <a:cubicBezTo>
                    <a:pt x="5586" y="4140"/>
                    <a:pt x="5578" y="4141"/>
                    <a:pt x="5569" y="4143"/>
                  </a:cubicBezTo>
                  <a:cubicBezTo>
                    <a:pt x="4359" y="4360"/>
                    <a:pt x="2933" y="4668"/>
                    <a:pt x="1792" y="4931"/>
                  </a:cubicBezTo>
                  <a:cubicBezTo>
                    <a:pt x="2705" y="4520"/>
                    <a:pt x="3892" y="4075"/>
                    <a:pt x="4896" y="3732"/>
                  </a:cubicBezTo>
                  <a:cubicBezTo>
                    <a:pt x="4941" y="3721"/>
                    <a:pt x="4976" y="3687"/>
                    <a:pt x="4987" y="3641"/>
                  </a:cubicBezTo>
                  <a:cubicBezTo>
                    <a:pt x="4999" y="3584"/>
                    <a:pt x="4976" y="3538"/>
                    <a:pt x="4941" y="3516"/>
                  </a:cubicBezTo>
                  <a:cubicBezTo>
                    <a:pt x="4371" y="3013"/>
                    <a:pt x="3812" y="2545"/>
                    <a:pt x="3264" y="2123"/>
                  </a:cubicBezTo>
                  <a:cubicBezTo>
                    <a:pt x="3241" y="2112"/>
                    <a:pt x="3230" y="2100"/>
                    <a:pt x="3207" y="2100"/>
                  </a:cubicBezTo>
                  <a:cubicBezTo>
                    <a:pt x="2729" y="2022"/>
                    <a:pt x="2251" y="1982"/>
                    <a:pt x="1773" y="1982"/>
                  </a:cubicBezTo>
                  <a:cubicBezTo>
                    <a:pt x="1350" y="1982"/>
                    <a:pt x="926" y="2013"/>
                    <a:pt x="502" y="2078"/>
                  </a:cubicBezTo>
                  <a:cubicBezTo>
                    <a:pt x="1096" y="1918"/>
                    <a:pt x="1700" y="1792"/>
                    <a:pt x="2317" y="1701"/>
                  </a:cubicBezTo>
                  <a:cubicBezTo>
                    <a:pt x="2374" y="1690"/>
                    <a:pt x="2408" y="1655"/>
                    <a:pt x="2431" y="1598"/>
                  </a:cubicBezTo>
                  <a:cubicBezTo>
                    <a:pt x="2442" y="1541"/>
                    <a:pt x="2419" y="1484"/>
                    <a:pt x="2374" y="1461"/>
                  </a:cubicBezTo>
                  <a:cubicBezTo>
                    <a:pt x="1621" y="914"/>
                    <a:pt x="822" y="42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0" name="Google Shape;910;p31"/>
            <p:cNvGrpSpPr/>
            <p:nvPr/>
          </p:nvGrpSpPr>
          <p:grpSpPr>
            <a:xfrm rot="-7593405">
              <a:off x="992988" y="2522842"/>
              <a:ext cx="239533" cy="161990"/>
              <a:chOff x="-1149800" y="801700"/>
              <a:chExt cx="247950" cy="167700"/>
            </a:xfrm>
          </p:grpSpPr>
          <p:sp>
            <p:nvSpPr>
              <p:cNvPr id="911" name="Google Shape;911;p31"/>
              <p:cNvSpPr/>
              <p:nvPr/>
            </p:nvSpPr>
            <p:spPr>
              <a:xfrm>
                <a:off x="-1149800" y="840750"/>
                <a:ext cx="143525" cy="128650"/>
              </a:xfrm>
              <a:custGeom>
                <a:avLst/>
                <a:gdLst/>
                <a:ahLst/>
                <a:cxnLst/>
                <a:rect l="l" t="t" r="r" b="b"/>
                <a:pathLst>
                  <a:path w="5741" h="5146" extrusionOk="0">
                    <a:moveTo>
                      <a:pt x="3892" y="514"/>
                    </a:moveTo>
                    <a:lnTo>
                      <a:pt x="5205" y="3435"/>
                    </a:lnTo>
                    <a:lnTo>
                      <a:pt x="2534" y="4634"/>
                    </a:lnTo>
                    <a:cubicBezTo>
                      <a:pt x="2418" y="4687"/>
                      <a:pt x="2295" y="4712"/>
                      <a:pt x="2170" y="4712"/>
                    </a:cubicBezTo>
                    <a:cubicBezTo>
                      <a:pt x="1734" y="4712"/>
                      <a:pt x="1284" y="4403"/>
                      <a:pt x="1062" y="3915"/>
                    </a:cubicBezTo>
                    <a:lnTo>
                      <a:pt x="777" y="3287"/>
                    </a:lnTo>
                    <a:cubicBezTo>
                      <a:pt x="491" y="2659"/>
                      <a:pt x="685" y="1952"/>
                      <a:pt x="1210" y="1724"/>
                    </a:cubicBezTo>
                    <a:lnTo>
                      <a:pt x="3892" y="514"/>
                    </a:lnTo>
                    <a:close/>
                    <a:moveTo>
                      <a:pt x="4008" y="1"/>
                    </a:moveTo>
                    <a:cubicBezTo>
                      <a:pt x="3977" y="1"/>
                      <a:pt x="3946" y="8"/>
                      <a:pt x="3915" y="23"/>
                    </a:cubicBezTo>
                    <a:lnTo>
                      <a:pt x="1028" y="1324"/>
                    </a:lnTo>
                    <a:cubicBezTo>
                      <a:pt x="286" y="1655"/>
                      <a:pt x="1" y="2614"/>
                      <a:pt x="377" y="3470"/>
                    </a:cubicBezTo>
                    <a:lnTo>
                      <a:pt x="663" y="4097"/>
                    </a:lnTo>
                    <a:cubicBezTo>
                      <a:pt x="961" y="4746"/>
                      <a:pt x="1569" y="5146"/>
                      <a:pt x="2171" y="5146"/>
                    </a:cubicBezTo>
                    <a:cubicBezTo>
                      <a:pt x="2353" y="5146"/>
                      <a:pt x="2534" y="5110"/>
                      <a:pt x="2705" y="5033"/>
                    </a:cubicBezTo>
                    <a:lnTo>
                      <a:pt x="5593" y="3744"/>
                    </a:lnTo>
                    <a:cubicBezTo>
                      <a:pt x="5695" y="3686"/>
                      <a:pt x="5741" y="3561"/>
                      <a:pt x="5695" y="3458"/>
                    </a:cubicBezTo>
                    <a:lnTo>
                      <a:pt x="4212" y="137"/>
                    </a:lnTo>
                    <a:cubicBezTo>
                      <a:pt x="4170" y="54"/>
                      <a:pt x="4091" y="1"/>
                      <a:pt x="40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31"/>
              <p:cNvSpPr/>
              <p:nvPr/>
            </p:nvSpPr>
            <p:spPr>
              <a:xfrm>
                <a:off x="-1040525" y="801700"/>
                <a:ext cx="138675" cy="126250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5050" extrusionOk="0">
                    <a:moveTo>
                      <a:pt x="3365" y="439"/>
                    </a:moveTo>
                    <a:cubicBezTo>
                      <a:pt x="3798" y="439"/>
                      <a:pt x="4251" y="743"/>
                      <a:pt x="4474" y="1243"/>
                    </a:cubicBezTo>
                    <a:lnTo>
                      <a:pt x="4759" y="1859"/>
                    </a:lnTo>
                    <a:cubicBezTo>
                      <a:pt x="5045" y="2487"/>
                      <a:pt x="4851" y="3194"/>
                      <a:pt x="4326" y="3434"/>
                    </a:cubicBezTo>
                    <a:lnTo>
                      <a:pt x="1849" y="4552"/>
                    </a:lnTo>
                    <a:lnTo>
                      <a:pt x="525" y="1631"/>
                    </a:lnTo>
                    <a:lnTo>
                      <a:pt x="3013" y="512"/>
                    </a:lnTo>
                    <a:cubicBezTo>
                      <a:pt x="3125" y="463"/>
                      <a:pt x="3245" y="439"/>
                      <a:pt x="3365" y="439"/>
                    </a:cubicBezTo>
                    <a:close/>
                    <a:moveTo>
                      <a:pt x="3375" y="0"/>
                    </a:moveTo>
                    <a:cubicBezTo>
                      <a:pt x="3194" y="0"/>
                      <a:pt x="3013" y="37"/>
                      <a:pt x="2842" y="113"/>
                    </a:cubicBezTo>
                    <a:lnTo>
                      <a:pt x="160" y="1323"/>
                    </a:lnTo>
                    <a:cubicBezTo>
                      <a:pt x="58" y="1368"/>
                      <a:pt x="0" y="1494"/>
                      <a:pt x="58" y="1608"/>
                    </a:cubicBezTo>
                    <a:lnTo>
                      <a:pt x="1541" y="4929"/>
                    </a:lnTo>
                    <a:cubicBezTo>
                      <a:pt x="1575" y="5005"/>
                      <a:pt x="1658" y="5049"/>
                      <a:pt x="1741" y="5049"/>
                    </a:cubicBezTo>
                    <a:cubicBezTo>
                      <a:pt x="1770" y="5049"/>
                      <a:pt x="1799" y="5044"/>
                      <a:pt x="1826" y="5032"/>
                    </a:cubicBezTo>
                    <a:lnTo>
                      <a:pt x="4508" y="3833"/>
                    </a:lnTo>
                    <a:cubicBezTo>
                      <a:pt x="5250" y="3491"/>
                      <a:pt x="5547" y="2532"/>
                      <a:pt x="5159" y="1676"/>
                    </a:cubicBezTo>
                    <a:lnTo>
                      <a:pt x="4873" y="1060"/>
                    </a:lnTo>
                    <a:cubicBezTo>
                      <a:pt x="4584" y="402"/>
                      <a:pt x="3977" y="0"/>
                      <a:pt x="33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13" name="Google Shape;913;p31"/>
          <p:cNvGrpSpPr/>
          <p:nvPr/>
        </p:nvGrpSpPr>
        <p:grpSpPr>
          <a:xfrm>
            <a:off x="7444650" y="1637800"/>
            <a:ext cx="978300" cy="864300"/>
            <a:chOff x="7444650" y="1637800"/>
            <a:chExt cx="978300" cy="864300"/>
          </a:xfrm>
        </p:grpSpPr>
        <p:sp>
          <p:nvSpPr>
            <p:cNvPr id="914" name="Google Shape;914;p31"/>
            <p:cNvSpPr/>
            <p:nvPr/>
          </p:nvSpPr>
          <p:spPr>
            <a:xfrm>
              <a:off x="7444650" y="1637800"/>
              <a:ext cx="978300" cy="864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5" name="Google Shape;915;p31"/>
            <p:cNvGrpSpPr/>
            <p:nvPr/>
          </p:nvGrpSpPr>
          <p:grpSpPr>
            <a:xfrm>
              <a:off x="7761000" y="1755126"/>
              <a:ext cx="406033" cy="629621"/>
              <a:chOff x="7736007" y="1746277"/>
              <a:chExt cx="444238" cy="688863"/>
            </a:xfrm>
          </p:grpSpPr>
          <p:grpSp>
            <p:nvGrpSpPr>
              <p:cNvPr id="916" name="Google Shape;916;p31"/>
              <p:cNvGrpSpPr/>
              <p:nvPr/>
            </p:nvGrpSpPr>
            <p:grpSpPr>
              <a:xfrm>
                <a:off x="7736007" y="1746277"/>
                <a:ext cx="194027" cy="688686"/>
                <a:chOff x="7735929" y="1704834"/>
                <a:chExt cx="205712" cy="730236"/>
              </a:xfrm>
            </p:grpSpPr>
            <p:sp>
              <p:nvSpPr>
                <p:cNvPr id="917" name="Google Shape;917;p31"/>
                <p:cNvSpPr/>
                <p:nvPr/>
              </p:nvSpPr>
              <p:spPr>
                <a:xfrm>
                  <a:off x="7754576" y="2186265"/>
                  <a:ext cx="180938" cy="197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4" h="6643" extrusionOk="0">
                      <a:moveTo>
                        <a:pt x="5171" y="731"/>
                      </a:moveTo>
                      <a:cubicBezTo>
                        <a:pt x="5285" y="731"/>
                        <a:pt x="5387" y="822"/>
                        <a:pt x="5387" y="936"/>
                      </a:cubicBezTo>
                      <a:lnTo>
                        <a:pt x="5387" y="5707"/>
                      </a:lnTo>
                      <a:cubicBezTo>
                        <a:pt x="5387" y="5821"/>
                        <a:pt x="5285" y="5912"/>
                        <a:pt x="5171" y="5912"/>
                      </a:cubicBezTo>
                      <a:lnTo>
                        <a:pt x="914" y="5912"/>
                      </a:lnTo>
                      <a:cubicBezTo>
                        <a:pt x="800" y="5912"/>
                        <a:pt x="697" y="5821"/>
                        <a:pt x="697" y="5707"/>
                      </a:cubicBezTo>
                      <a:lnTo>
                        <a:pt x="697" y="936"/>
                      </a:lnTo>
                      <a:cubicBezTo>
                        <a:pt x="697" y="822"/>
                        <a:pt x="800" y="731"/>
                        <a:pt x="914" y="731"/>
                      </a:cubicBezTo>
                      <a:close/>
                      <a:moveTo>
                        <a:pt x="1" y="0"/>
                      </a:moveTo>
                      <a:lnTo>
                        <a:pt x="1" y="6642"/>
                      </a:lnTo>
                      <a:lnTo>
                        <a:pt x="6084" y="6642"/>
                      </a:lnTo>
                      <a:lnTo>
                        <a:pt x="608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8" name="Google Shape;918;p31"/>
                <p:cNvSpPr/>
                <p:nvPr/>
              </p:nvSpPr>
              <p:spPr>
                <a:xfrm>
                  <a:off x="7797015" y="1943586"/>
                  <a:ext cx="96090" cy="5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1" h="1793" extrusionOk="0">
                      <a:moveTo>
                        <a:pt x="400" y="1"/>
                      </a:moveTo>
                      <a:cubicBezTo>
                        <a:pt x="400" y="46"/>
                        <a:pt x="388" y="92"/>
                        <a:pt x="377" y="138"/>
                      </a:cubicBezTo>
                      <a:cubicBezTo>
                        <a:pt x="354" y="252"/>
                        <a:pt x="343" y="366"/>
                        <a:pt x="320" y="480"/>
                      </a:cubicBezTo>
                      <a:cubicBezTo>
                        <a:pt x="297" y="560"/>
                        <a:pt x="286" y="640"/>
                        <a:pt x="274" y="720"/>
                      </a:cubicBezTo>
                      <a:cubicBezTo>
                        <a:pt x="240" y="868"/>
                        <a:pt x="206" y="1016"/>
                        <a:pt x="172" y="1165"/>
                      </a:cubicBezTo>
                      <a:cubicBezTo>
                        <a:pt x="149" y="1233"/>
                        <a:pt x="126" y="1313"/>
                        <a:pt x="115" y="1382"/>
                      </a:cubicBezTo>
                      <a:cubicBezTo>
                        <a:pt x="92" y="1450"/>
                        <a:pt x="69" y="1519"/>
                        <a:pt x="58" y="1587"/>
                      </a:cubicBezTo>
                      <a:cubicBezTo>
                        <a:pt x="35" y="1656"/>
                        <a:pt x="23" y="1724"/>
                        <a:pt x="0" y="1792"/>
                      </a:cubicBezTo>
                      <a:lnTo>
                        <a:pt x="3230" y="1792"/>
                      </a:lnTo>
                      <a:cubicBezTo>
                        <a:pt x="3219" y="1724"/>
                        <a:pt x="3196" y="1656"/>
                        <a:pt x="3173" y="1587"/>
                      </a:cubicBezTo>
                      <a:cubicBezTo>
                        <a:pt x="3150" y="1530"/>
                        <a:pt x="3139" y="1462"/>
                        <a:pt x="3116" y="1393"/>
                      </a:cubicBezTo>
                      <a:cubicBezTo>
                        <a:pt x="3082" y="1245"/>
                        <a:pt x="3047" y="1096"/>
                        <a:pt x="3013" y="948"/>
                      </a:cubicBezTo>
                      <a:cubicBezTo>
                        <a:pt x="2990" y="891"/>
                        <a:pt x="2979" y="822"/>
                        <a:pt x="2968" y="765"/>
                      </a:cubicBezTo>
                      <a:cubicBezTo>
                        <a:pt x="2933" y="571"/>
                        <a:pt x="2888" y="355"/>
                        <a:pt x="2853" y="149"/>
                      </a:cubicBezTo>
                      <a:cubicBezTo>
                        <a:pt x="2842" y="103"/>
                        <a:pt x="2831" y="58"/>
                        <a:pt x="283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9" name="Google Shape;919;p31"/>
                <p:cNvSpPr/>
                <p:nvPr/>
              </p:nvSpPr>
              <p:spPr>
                <a:xfrm>
                  <a:off x="7807186" y="1704834"/>
                  <a:ext cx="64863" cy="154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1" h="520" extrusionOk="0">
                      <a:moveTo>
                        <a:pt x="492" y="1"/>
                      </a:moveTo>
                      <a:cubicBezTo>
                        <a:pt x="484" y="1"/>
                        <a:pt x="476" y="2"/>
                        <a:pt x="469" y="6"/>
                      </a:cubicBezTo>
                      <a:cubicBezTo>
                        <a:pt x="446" y="17"/>
                        <a:pt x="434" y="17"/>
                        <a:pt x="412" y="17"/>
                      </a:cubicBezTo>
                      <a:lnTo>
                        <a:pt x="366" y="17"/>
                      </a:lnTo>
                      <a:lnTo>
                        <a:pt x="309" y="40"/>
                      </a:lnTo>
                      <a:lnTo>
                        <a:pt x="252" y="63"/>
                      </a:lnTo>
                      <a:cubicBezTo>
                        <a:pt x="229" y="75"/>
                        <a:pt x="206" y="86"/>
                        <a:pt x="183" y="97"/>
                      </a:cubicBezTo>
                      <a:cubicBezTo>
                        <a:pt x="161" y="109"/>
                        <a:pt x="138" y="120"/>
                        <a:pt x="115" y="132"/>
                      </a:cubicBezTo>
                      <a:cubicBezTo>
                        <a:pt x="104" y="143"/>
                        <a:pt x="104" y="143"/>
                        <a:pt x="92" y="154"/>
                      </a:cubicBezTo>
                      <a:cubicBezTo>
                        <a:pt x="24" y="211"/>
                        <a:pt x="1" y="291"/>
                        <a:pt x="24" y="383"/>
                      </a:cubicBezTo>
                      <a:cubicBezTo>
                        <a:pt x="46" y="463"/>
                        <a:pt x="138" y="520"/>
                        <a:pt x="229" y="520"/>
                      </a:cubicBezTo>
                      <a:lnTo>
                        <a:pt x="298" y="520"/>
                      </a:lnTo>
                      <a:cubicBezTo>
                        <a:pt x="366" y="451"/>
                        <a:pt x="457" y="417"/>
                        <a:pt x="549" y="417"/>
                      </a:cubicBezTo>
                      <a:lnTo>
                        <a:pt x="1633" y="417"/>
                      </a:lnTo>
                      <a:cubicBezTo>
                        <a:pt x="1724" y="417"/>
                        <a:pt x="1815" y="451"/>
                        <a:pt x="1884" y="520"/>
                      </a:cubicBezTo>
                      <a:lnTo>
                        <a:pt x="1952" y="520"/>
                      </a:lnTo>
                      <a:cubicBezTo>
                        <a:pt x="2044" y="520"/>
                        <a:pt x="2123" y="463"/>
                        <a:pt x="2158" y="383"/>
                      </a:cubicBezTo>
                      <a:cubicBezTo>
                        <a:pt x="2181" y="291"/>
                        <a:pt x="2158" y="211"/>
                        <a:pt x="2089" y="154"/>
                      </a:cubicBezTo>
                      <a:cubicBezTo>
                        <a:pt x="2078" y="143"/>
                        <a:pt x="2066" y="143"/>
                        <a:pt x="2055" y="132"/>
                      </a:cubicBezTo>
                      <a:cubicBezTo>
                        <a:pt x="2044" y="120"/>
                        <a:pt x="2021" y="109"/>
                        <a:pt x="1998" y="97"/>
                      </a:cubicBezTo>
                      <a:lnTo>
                        <a:pt x="1929" y="63"/>
                      </a:lnTo>
                      <a:lnTo>
                        <a:pt x="1861" y="40"/>
                      </a:lnTo>
                      <a:lnTo>
                        <a:pt x="1804" y="17"/>
                      </a:lnTo>
                      <a:lnTo>
                        <a:pt x="1770" y="17"/>
                      </a:lnTo>
                      <a:lnTo>
                        <a:pt x="1713" y="6"/>
                      </a:lnTo>
                      <a:lnTo>
                        <a:pt x="549" y="6"/>
                      </a:lnTo>
                      <a:cubicBezTo>
                        <a:pt x="526" y="6"/>
                        <a:pt x="508" y="1"/>
                        <a:pt x="49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" name="Google Shape;920;p31"/>
                <p:cNvSpPr/>
                <p:nvPr/>
              </p:nvSpPr>
              <p:spPr>
                <a:xfrm>
                  <a:off x="7868302" y="1708730"/>
                  <a:ext cx="1041" cy="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" h="24" extrusionOk="0">
                      <a:moveTo>
                        <a:pt x="0" y="1"/>
                      </a:moveTo>
                      <a:cubicBezTo>
                        <a:pt x="11" y="12"/>
                        <a:pt x="23" y="12"/>
                        <a:pt x="34" y="23"/>
                      </a:cubicBezTo>
                      <a:lnTo>
                        <a:pt x="23" y="12"/>
                      </a:lnTo>
                      <a:cubicBezTo>
                        <a:pt x="11" y="1"/>
                        <a:pt x="1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1" name="Google Shape;921;p31"/>
                <p:cNvSpPr/>
                <p:nvPr/>
              </p:nvSpPr>
              <p:spPr>
                <a:xfrm>
                  <a:off x="7866577" y="1707718"/>
                  <a:ext cx="1725" cy="10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" h="35" extrusionOk="0">
                      <a:moveTo>
                        <a:pt x="58" y="35"/>
                      </a:moveTo>
                      <a:cubicBezTo>
                        <a:pt x="47" y="23"/>
                        <a:pt x="24" y="12"/>
                        <a:pt x="1" y="0"/>
                      </a:cubicBezTo>
                      <a:cubicBezTo>
                        <a:pt x="24" y="12"/>
                        <a:pt x="47" y="23"/>
                        <a:pt x="58" y="3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" name="Google Shape;922;p31"/>
                <p:cNvSpPr/>
                <p:nvPr/>
              </p:nvSpPr>
              <p:spPr>
                <a:xfrm>
                  <a:off x="7864555" y="1706707"/>
                  <a:ext cx="2052" cy="10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35" extrusionOk="0">
                      <a:moveTo>
                        <a:pt x="69" y="34"/>
                      </a:moveTo>
                      <a:lnTo>
                        <a:pt x="0" y="0"/>
                      </a:lnTo>
                      <a:cubicBezTo>
                        <a:pt x="23" y="12"/>
                        <a:pt x="46" y="23"/>
                        <a:pt x="69" y="34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923;p31"/>
                <p:cNvSpPr/>
                <p:nvPr/>
              </p:nvSpPr>
              <p:spPr>
                <a:xfrm>
                  <a:off x="7816019" y="1717562"/>
                  <a:ext cx="47197" cy="30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7" h="103" extrusionOk="0">
                      <a:moveTo>
                        <a:pt x="252" y="0"/>
                      </a:moveTo>
                      <a:cubicBezTo>
                        <a:pt x="160" y="0"/>
                        <a:pt x="69" y="35"/>
                        <a:pt x="1" y="103"/>
                      </a:cubicBezTo>
                      <a:lnTo>
                        <a:pt x="1587" y="103"/>
                      </a:lnTo>
                      <a:cubicBezTo>
                        <a:pt x="1518" y="35"/>
                        <a:pt x="1427" y="0"/>
                        <a:pt x="13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4" name="Google Shape;924;p31"/>
                <p:cNvSpPr/>
                <p:nvPr/>
              </p:nvSpPr>
              <p:spPr>
                <a:xfrm>
                  <a:off x="7812629" y="1706707"/>
                  <a:ext cx="2052" cy="10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35" extrusionOk="0">
                      <a:moveTo>
                        <a:pt x="69" y="0"/>
                      </a:moveTo>
                      <a:lnTo>
                        <a:pt x="69" y="0"/>
                      </a:lnTo>
                      <a:cubicBezTo>
                        <a:pt x="35" y="12"/>
                        <a:pt x="23" y="23"/>
                        <a:pt x="0" y="34"/>
                      </a:cubicBezTo>
                      <a:cubicBezTo>
                        <a:pt x="23" y="23"/>
                        <a:pt x="46" y="12"/>
                        <a:pt x="6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5" name="Google Shape;925;p31"/>
                <p:cNvSpPr/>
                <p:nvPr/>
              </p:nvSpPr>
              <p:spPr>
                <a:xfrm>
                  <a:off x="7810577" y="1707718"/>
                  <a:ext cx="2082" cy="10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" h="35" extrusionOk="0">
                      <a:moveTo>
                        <a:pt x="69" y="0"/>
                      </a:moveTo>
                      <a:cubicBezTo>
                        <a:pt x="47" y="12"/>
                        <a:pt x="24" y="23"/>
                        <a:pt x="1" y="35"/>
                      </a:cubicBezTo>
                      <a:cubicBezTo>
                        <a:pt x="24" y="23"/>
                        <a:pt x="47" y="12"/>
                        <a:pt x="6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" name="Google Shape;926;p31"/>
                <p:cNvSpPr/>
                <p:nvPr/>
              </p:nvSpPr>
              <p:spPr>
                <a:xfrm>
                  <a:off x="7809922" y="1709057"/>
                  <a:ext cx="357" cy="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13" extrusionOk="0">
                      <a:moveTo>
                        <a:pt x="12" y="1"/>
                      </a:moveTo>
                      <a:cubicBezTo>
                        <a:pt x="0" y="1"/>
                        <a:pt x="0" y="1"/>
                        <a:pt x="0" y="12"/>
                      </a:cubicBezTo>
                      <a:cubicBezTo>
                        <a:pt x="6" y="7"/>
                        <a:pt x="9" y="4"/>
                        <a:pt x="1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" name="Google Shape;927;p31"/>
                <p:cNvSpPr/>
                <p:nvPr/>
              </p:nvSpPr>
              <p:spPr>
                <a:xfrm>
                  <a:off x="7735929" y="2385493"/>
                  <a:ext cx="205712" cy="49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7" h="1667" extrusionOk="0">
                      <a:moveTo>
                        <a:pt x="0" y="0"/>
                      </a:moveTo>
                      <a:lnTo>
                        <a:pt x="0" y="35"/>
                      </a:lnTo>
                      <a:cubicBezTo>
                        <a:pt x="0" y="936"/>
                        <a:pt x="731" y="1667"/>
                        <a:pt x="1632" y="1667"/>
                      </a:cubicBezTo>
                      <a:lnTo>
                        <a:pt x="5284" y="1667"/>
                      </a:lnTo>
                      <a:cubicBezTo>
                        <a:pt x="6186" y="1667"/>
                        <a:pt x="6916" y="936"/>
                        <a:pt x="6916" y="35"/>
                      </a:cubicBezTo>
                      <a:lnTo>
                        <a:pt x="6916" y="0"/>
                      </a:lnTo>
                      <a:cubicBezTo>
                        <a:pt x="6916" y="114"/>
                        <a:pt x="6825" y="217"/>
                        <a:pt x="6711" y="217"/>
                      </a:cubicBezTo>
                      <a:lnTo>
                        <a:pt x="6482" y="217"/>
                      </a:lnTo>
                      <a:cubicBezTo>
                        <a:pt x="6391" y="811"/>
                        <a:pt x="5878" y="1244"/>
                        <a:pt x="5284" y="1244"/>
                      </a:cubicBezTo>
                      <a:lnTo>
                        <a:pt x="1632" y="1244"/>
                      </a:lnTo>
                      <a:cubicBezTo>
                        <a:pt x="1027" y="1244"/>
                        <a:pt x="525" y="811"/>
                        <a:pt x="434" y="217"/>
                      </a:cubicBezTo>
                      <a:lnTo>
                        <a:pt x="206" y="217"/>
                      </a:lnTo>
                      <a:cubicBezTo>
                        <a:pt x="92" y="206"/>
                        <a:pt x="0" y="11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" name="Google Shape;928;p31"/>
                <p:cNvSpPr/>
                <p:nvPr/>
              </p:nvSpPr>
              <p:spPr>
                <a:xfrm>
                  <a:off x="7928704" y="2168956"/>
                  <a:ext cx="12937" cy="223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" h="7499" extrusionOk="0">
                      <a:moveTo>
                        <a:pt x="12" y="0"/>
                      </a:moveTo>
                      <a:lnTo>
                        <a:pt x="12" y="7316"/>
                      </a:lnTo>
                      <a:cubicBezTo>
                        <a:pt x="12" y="7373"/>
                        <a:pt x="12" y="7430"/>
                        <a:pt x="0" y="7498"/>
                      </a:cubicBezTo>
                      <a:lnTo>
                        <a:pt x="229" y="7498"/>
                      </a:lnTo>
                      <a:cubicBezTo>
                        <a:pt x="343" y="7487"/>
                        <a:pt x="434" y="7395"/>
                        <a:pt x="434" y="7281"/>
                      </a:cubicBezTo>
                      <a:lnTo>
                        <a:pt x="434" y="206"/>
                      </a:lnTo>
                      <a:cubicBezTo>
                        <a:pt x="434" y="92"/>
                        <a:pt x="343" y="0"/>
                        <a:pt x="22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9" name="Google Shape;929;p31"/>
                <p:cNvSpPr/>
                <p:nvPr/>
              </p:nvSpPr>
              <p:spPr>
                <a:xfrm>
                  <a:off x="7891023" y="1996553"/>
                  <a:ext cx="50617" cy="178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2" h="6003" extrusionOk="0">
                      <a:moveTo>
                        <a:pt x="354" y="0"/>
                      </a:moveTo>
                      <a:cubicBezTo>
                        <a:pt x="366" y="69"/>
                        <a:pt x="354" y="137"/>
                        <a:pt x="320" y="194"/>
                      </a:cubicBezTo>
                      <a:cubicBezTo>
                        <a:pt x="275" y="240"/>
                        <a:pt x="217" y="274"/>
                        <a:pt x="149" y="274"/>
                      </a:cubicBezTo>
                      <a:lnTo>
                        <a:pt x="1" y="274"/>
                      </a:lnTo>
                      <a:cubicBezTo>
                        <a:pt x="35" y="388"/>
                        <a:pt x="69" y="502"/>
                        <a:pt x="115" y="605"/>
                      </a:cubicBezTo>
                      <a:cubicBezTo>
                        <a:pt x="389" y="1312"/>
                        <a:pt x="1279" y="3732"/>
                        <a:pt x="1279" y="5615"/>
                      </a:cubicBezTo>
                      <a:lnTo>
                        <a:pt x="1279" y="5797"/>
                      </a:lnTo>
                      <a:lnTo>
                        <a:pt x="1496" y="5797"/>
                      </a:lnTo>
                      <a:cubicBezTo>
                        <a:pt x="1610" y="5797"/>
                        <a:pt x="1701" y="5889"/>
                        <a:pt x="1701" y="6003"/>
                      </a:cubicBezTo>
                      <a:lnTo>
                        <a:pt x="1701" y="5615"/>
                      </a:lnTo>
                      <a:cubicBezTo>
                        <a:pt x="1701" y="3663"/>
                        <a:pt x="788" y="1176"/>
                        <a:pt x="514" y="457"/>
                      </a:cubicBezTo>
                      <a:cubicBezTo>
                        <a:pt x="457" y="308"/>
                        <a:pt x="400" y="160"/>
                        <a:pt x="35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" name="Google Shape;930;p31"/>
                <p:cNvSpPr/>
                <p:nvPr/>
              </p:nvSpPr>
              <p:spPr>
                <a:xfrm>
                  <a:off x="7748480" y="2379367"/>
                  <a:ext cx="180581" cy="12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2" h="424" extrusionOk="0">
                      <a:moveTo>
                        <a:pt x="0" y="1"/>
                      </a:moveTo>
                      <a:lnTo>
                        <a:pt x="0" y="241"/>
                      </a:lnTo>
                      <a:cubicBezTo>
                        <a:pt x="0" y="298"/>
                        <a:pt x="0" y="355"/>
                        <a:pt x="12" y="423"/>
                      </a:cubicBezTo>
                      <a:lnTo>
                        <a:pt x="6060" y="423"/>
                      </a:lnTo>
                      <a:cubicBezTo>
                        <a:pt x="6072" y="355"/>
                        <a:pt x="6072" y="298"/>
                        <a:pt x="6072" y="241"/>
                      </a:cubicBezTo>
                      <a:lnTo>
                        <a:pt x="60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" name="Google Shape;931;p31"/>
                <p:cNvSpPr/>
                <p:nvPr/>
              </p:nvSpPr>
              <p:spPr>
                <a:xfrm>
                  <a:off x="7748480" y="2168956"/>
                  <a:ext cx="180581" cy="12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2" h="423" extrusionOk="0">
                      <a:moveTo>
                        <a:pt x="0" y="0"/>
                      </a:moveTo>
                      <a:lnTo>
                        <a:pt x="0" y="423"/>
                      </a:lnTo>
                      <a:lnTo>
                        <a:pt x="6072" y="423"/>
                      </a:lnTo>
                      <a:lnTo>
                        <a:pt x="607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" name="Google Shape;932;p31"/>
                <p:cNvSpPr/>
                <p:nvPr/>
              </p:nvSpPr>
              <p:spPr>
                <a:xfrm>
                  <a:off x="7769179" y="2203246"/>
                  <a:ext cx="139183" cy="154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0" h="5193" extrusionOk="0">
                      <a:moveTo>
                        <a:pt x="4257" y="422"/>
                      </a:moveTo>
                      <a:lnTo>
                        <a:pt x="4257" y="4770"/>
                      </a:lnTo>
                      <a:lnTo>
                        <a:pt x="411" y="4770"/>
                      </a:lnTo>
                      <a:lnTo>
                        <a:pt x="411" y="422"/>
                      </a:lnTo>
                      <a:close/>
                      <a:moveTo>
                        <a:pt x="206" y="0"/>
                      </a:moveTo>
                      <a:cubicBezTo>
                        <a:pt x="92" y="0"/>
                        <a:pt x="1" y="91"/>
                        <a:pt x="1" y="205"/>
                      </a:cubicBezTo>
                      <a:lnTo>
                        <a:pt x="1" y="4976"/>
                      </a:lnTo>
                      <a:cubicBezTo>
                        <a:pt x="1" y="5090"/>
                        <a:pt x="92" y="5193"/>
                        <a:pt x="206" y="5193"/>
                      </a:cubicBezTo>
                      <a:lnTo>
                        <a:pt x="4474" y="5193"/>
                      </a:lnTo>
                      <a:cubicBezTo>
                        <a:pt x="4588" y="5193"/>
                        <a:pt x="4680" y="5090"/>
                        <a:pt x="4680" y="4976"/>
                      </a:cubicBezTo>
                      <a:lnTo>
                        <a:pt x="4680" y="205"/>
                      </a:lnTo>
                      <a:cubicBezTo>
                        <a:pt x="4680" y="91"/>
                        <a:pt x="4588" y="0"/>
                        <a:pt x="447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" name="Google Shape;933;p31"/>
                <p:cNvSpPr/>
                <p:nvPr/>
              </p:nvSpPr>
              <p:spPr>
                <a:xfrm>
                  <a:off x="7873031" y="1926635"/>
                  <a:ext cx="28878" cy="78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1" h="2625" extrusionOk="0">
                      <a:moveTo>
                        <a:pt x="1" y="0"/>
                      </a:moveTo>
                      <a:lnTo>
                        <a:pt x="1" y="34"/>
                      </a:lnTo>
                      <a:cubicBezTo>
                        <a:pt x="12" y="126"/>
                        <a:pt x="24" y="217"/>
                        <a:pt x="35" y="320"/>
                      </a:cubicBezTo>
                      <a:lnTo>
                        <a:pt x="58" y="411"/>
                      </a:lnTo>
                      <a:cubicBezTo>
                        <a:pt x="58" y="457"/>
                        <a:pt x="69" y="514"/>
                        <a:pt x="81" y="559"/>
                      </a:cubicBezTo>
                      <a:cubicBezTo>
                        <a:pt x="115" y="776"/>
                        <a:pt x="161" y="982"/>
                        <a:pt x="195" y="1176"/>
                      </a:cubicBezTo>
                      <a:cubicBezTo>
                        <a:pt x="206" y="1233"/>
                        <a:pt x="218" y="1301"/>
                        <a:pt x="240" y="1358"/>
                      </a:cubicBezTo>
                      <a:cubicBezTo>
                        <a:pt x="275" y="1518"/>
                        <a:pt x="309" y="1655"/>
                        <a:pt x="343" y="1803"/>
                      </a:cubicBezTo>
                      <a:cubicBezTo>
                        <a:pt x="366" y="1860"/>
                        <a:pt x="377" y="1940"/>
                        <a:pt x="400" y="2009"/>
                      </a:cubicBezTo>
                      <a:cubicBezTo>
                        <a:pt x="423" y="2077"/>
                        <a:pt x="434" y="2134"/>
                        <a:pt x="457" y="2203"/>
                      </a:cubicBezTo>
                      <a:cubicBezTo>
                        <a:pt x="503" y="2351"/>
                        <a:pt x="549" y="2488"/>
                        <a:pt x="606" y="2625"/>
                      </a:cubicBezTo>
                      <a:lnTo>
                        <a:pt x="754" y="2625"/>
                      </a:lnTo>
                      <a:cubicBezTo>
                        <a:pt x="822" y="2625"/>
                        <a:pt x="880" y="2591"/>
                        <a:pt x="925" y="2545"/>
                      </a:cubicBezTo>
                      <a:cubicBezTo>
                        <a:pt x="959" y="2488"/>
                        <a:pt x="971" y="2420"/>
                        <a:pt x="959" y="2351"/>
                      </a:cubicBezTo>
                      <a:cubicBezTo>
                        <a:pt x="948" y="2351"/>
                        <a:pt x="948" y="2362"/>
                        <a:pt x="948" y="2362"/>
                      </a:cubicBezTo>
                      <a:cubicBezTo>
                        <a:pt x="948" y="2351"/>
                        <a:pt x="937" y="2340"/>
                        <a:pt x="937" y="2340"/>
                      </a:cubicBezTo>
                      <a:cubicBezTo>
                        <a:pt x="834" y="2032"/>
                        <a:pt x="743" y="1712"/>
                        <a:pt x="674" y="1358"/>
                      </a:cubicBezTo>
                      <a:cubicBezTo>
                        <a:pt x="628" y="1164"/>
                        <a:pt x="583" y="959"/>
                        <a:pt x="537" y="753"/>
                      </a:cubicBezTo>
                      <a:cubicBezTo>
                        <a:pt x="537" y="719"/>
                        <a:pt x="526" y="685"/>
                        <a:pt x="526" y="662"/>
                      </a:cubicBezTo>
                      <a:lnTo>
                        <a:pt x="503" y="559"/>
                      </a:lnTo>
                      <a:cubicBezTo>
                        <a:pt x="503" y="537"/>
                        <a:pt x="503" y="537"/>
                        <a:pt x="491" y="491"/>
                      </a:cubicBezTo>
                      <a:cubicBezTo>
                        <a:pt x="480" y="434"/>
                        <a:pt x="480" y="388"/>
                        <a:pt x="469" y="343"/>
                      </a:cubicBezTo>
                      <a:lnTo>
                        <a:pt x="457" y="251"/>
                      </a:lnTo>
                      <a:cubicBezTo>
                        <a:pt x="446" y="228"/>
                        <a:pt x="446" y="206"/>
                        <a:pt x="446" y="183"/>
                      </a:cubicBezTo>
                      <a:lnTo>
                        <a:pt x="446" y="171"/>
                      </a:lnTo>
                      <a:cubicBezTo>
                        <a:pt x="423" y="69"/>
                        <a:pt x="343" y="0"/>
                        <a:pt x="24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" name="Google Shape;934;p31"/>
                <p:cNvSpPr/>
                <p:nvPr/>
              </p:nvSpPr>
              <p:spPr>
                <a:xfrm>
                  <a:off x="7893075" y="1966724"/>
                  <a:ext cx="8149" cy="2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981" extrusionOk="0">
                      <a:moveTo>
                        <a:pt x="0" y="0"/>
                      </a:moveTo>
                      <a:cubicBezTo>
                        <a:pt x="80" y="354"/>
                        <a:pt x="171" y="684"/>
                        <a:pt x="274" y="980"/>
                      </a:cubicBezTo>
                      <a:cubicBezTo>
                        <a:pt x="171" y="673"/>
                        <a:pt x="80" y="35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" name="Google Shape;935;p31"/>
                <p:cNvSpPr/>
                <p:nvPr/>
              </p:nvSpPr>
              <p:spPr>
                <a:xfrm>
                  <a:off x="7786844" y="1992479"/>
                  <a:ext cx="104209" cy="12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4" h="423" extrusionOk="0">
                      <a:moveTo>
                        <a:pt x="126" y="0"/>
                      </a:moveTo>
                      <a:cubicBezTo>
                        <a:pt x="80" y="137"/>
                        <a:pt x="46" y="285"/>
                        <a:pt x="0" y="422"/>
                      </a:cubicBezTo>
                      <a:lnTo>
                        <a:pt x="3504" y="422"/>
                      </a:lnTo>
                      <a:cubicBezTo>
                        <a:pt x="3447" y="274"/>
                        <a:pt x="3412" y="137"/>
                        <a:pt x="335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" name="Google Shape;936;p31"/>
                <p:cNvSpPr/>
                <p:nvPr/>
              </p:nvSpPr>
              <p:spPr>
                <a:xfrm>
                  <a:off x="7887960" y="1940880"/>
                  <a:ext cx="1398" cy="7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263" extrusionOk="0">
                      <a:moveTo>
                        <a:pt x="1" y="0"/>
                      </a:moveTo>
                      <a:cubicBezTo>
                        <a:pt x="1" y="23"/>
                        <a:pt x="12" y="46"/>
                        <a:pt x="12" y="80"/>
                      </a:cubicBezTo>
                      <a:lnTo>
                        <a:pt x="24" y="172"/>
                      </a:lnTo>
                      <a:cubicBezTo>
                        <a:pt x="35" y="194"/>
                        <a:pt x="35" y="229"/>
                        <a:pt x="47" y="263"/>
                      </a:cubicBezTo>
                      <a:cubicBezTo>
                        <a:pt x="35" y="172"/>
                        <a:pt x="24" y="92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" name="Google Shape;937;p31"/>
                <p:cNvSpPr/>
                <p:nvPr/>
              </p:nvSpPr>
              <p:spPr>
                <a:xfrm>
                  <a:off x="7886622" y="1931720"/>
                  <a:ext cx="714" cy="51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172" extrusionOk="0">
                      <a:moveTo>
                        <a:pt x="0" y="0"/>
                      </a:moveTo>
                      <a:cubicBezTo>
                        <a:pt x="0" y="34"/>
                        <a:pt x="0" y="56"/>
                        <a:pt x="11" y="78"/>
                      </a:cubicBezTo>
                      <a:lnTo>
                        <a:pt x="11" y="78"/>
                      </a:lnTo>
                      <a:lnTo>
                        <a:pt x="0" y="0"/>
                      </a:lnTo>
                      <a:close/>
                      <a:moveTo>
                        <a:pt x="11" y="78"/>
                      </a:moveTo>
                      <a:lnTo>
                        <a:pt x="23" y="172"/>
                      </a:lnTo>
                      <a:lnTo>
                        <a:pt x="12" y="80"/>
                      </a:lnTo>
                      <a:cubicBezTo>
                        <a:pt x="11" y="80"/>
                        <a:pt x="11" y="79"/>
                        <a:pt x="11" y="7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" name="Google Shape;938;p31"/>
                <p:cNvSpPr/>
                <p:nvPr/>
              </p:nvSpPr>
              <p:spPr>
                <a:xfrm>
                  <a:off x="7885254" y="1986353"/>
                  <a:ext cx="1725" cy="57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" h="195" extrusionOk="0">
                      <a:moveTo>
                        <a:pt x="1" y="1"/>
                      </a:moveTo>
                      <a:cubicBezTo>
                        <a:pt x="12" y="69"/>
                        <a:pt x="35" y="126"/>
                        <a:pt x="58" y="195"/>
                      </a:cubicBezTo>
                      <a:lnTo>
                        <a:pt x="58" y="195"/>
                      </a:lnTo>
                      <a:cubicBezTo>
                        <a:pt x="35" y="126"/>
                        <a:pt x="12" y="69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" name="Google Shape;939;p31"/>
                <p:cNvSpPr/>
                <p:nvPr/>
              </p:nvSpPr>
              <p:spPr>
                <a:xfrm>
                  <a:off x="7862503" y="1709741"/>
                  <a:ext cx="23792" cy="222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0" h="7465" extrusionOk="0">
                      <a:moveTo>
                        <a:pt x="206" y="1"/>
                      </a:moveTo>
                      <a:lnTo>
                        <a:pt x="206" y="1"/>
                      </a:lnTo>
                      <a:cubicBezTo>
                        <a:pt x="275" y="58"/>
                        <a:pt x="309" y="138"/>
                        <a:pt x="275" y="229"/>
                      </a:cubicBezTo>
                      <a:cubicBezTo>
                        <a:pt x="252" y="309"/>
                        <a:pt x="172" y="366"/>
                        <a:pt x="81" y="366"/>
                      </a:cubicBezTo>
                      <a:lnTo>
                        <a:pt x="1" y="366"/>
                      </a:lnTo>
                      <a:cubicBezTo>
                        <a:pt x="69" y="434"/>
                        <a:pt x="104" y="514"/>
                        <a:pt x="104" y="606"/>
                      </a:cubicBezTo>
                      <a:lnTo>
                        <a:pt x="104" y="1656"/>
                      </a:lnTo>
                      <a:cubicBezTo>
                        <a:pt x="104" y="1678"/>
                        <a:pt x="92" y="1713"/>
                        <a:pt x="92" y="1735"/>
                      </a:cubicBezTo>
                      <a:cubicBezTo>
                        <a:pt x="92" y="1735"/>
                        <a:pt x="92" y="1747"/>
                        <a:pt x="92" y="1758"/>
                      </a:cubicBezTo>
                      <a:cubicBezTo>
                        <a:pt x="92" y="1770"/>
                        <a:pt x="81" y="1793"/>
                        <a:pt x="69" y="1804"/>
                      </a:cubicBezTo>
                      <a:cubicBezTo>
                        <a:pt x="69" y="1815"/>
                        <a:pt x="69" y="1815"/>
                        <a:pt x="58" y="1827"/>
                      </a:cubicBezTo>
                      <a:cubicBezTo>
                        <a:pt x="35" y="1884"/>
                        <a:pt x="35" y="1941"/>
                        <a:pt x="58" y="1998"/>
                      </a:cubicBezTo>
                      <a:cubicBezTo>
                        <a:pt x="92" y="2055"/>
                        <a:pt x="138" y="2101"/>
                        <a:pt x="206" y="2112"/>
                      </a:cubicBezTo>
                      <a:lnTo>
                        <a:pt x="218" y="2112"/>
                      </a:lnTo>
                      <a:cubicBezTo>
                        <a:pt x="172" y="2158"/>
                        <a:pt x="138" y="2215"/>
                        <a:pt x="127" y="2283"/>
                      </a:cubicBezTo>
                      <a:lnTo>
                        <a:pt x="127" y="2489"/>
                      </a:lnTo>
                      <a:lnTo>
                        <a:pt x="127" y="2523"/>
                      </a:lnTo>
                      <a:lnTo>
                        <a:pt x="127" y="2637"/>
                      </a:lnTo>
                      <a:lnTo>
                        <a:pt x="127" y="2683"/>
                      </a:lnTo>
                      <a:lnTo>
                        <a:pt x="127" y="2785"/>
                      </a:lnTo>
                      <a:lnTo>
                        <a:pt x="127" y="2808"/>
                      </a:lnTo>
                      <a:lnTo>
                        <a:pt x="127" y="3596"/>
                      </a:lnTo>
                      <a:lnTo>
                        <a:pt x="138" y="4406"/>
                      </a:lnTo>
                      <a:lnTo>
                        <a:pt x="138" y="4429"/>
                      </a:lnTo>
                      <a:lnTo>
                        <a:pt x="161" y="5034"/>
                      </a:lnTo>
                      <a:cubicBezTo>
                        <a:pt x="161" y="5125"/>
                        <a:pt x="172" y="5205"/>
                        <a:pt x="172" y="5296"/>
                      </a:cubicBezTo>
                      <a:lnTo>
                        <a:pt x="195" y="5673"/>
                      </a:lnTo>
                      <a:cubicBezTo>
                        <a:pt x="206" y="5764"/>
                        <a:pt x="206" y="5855"/>
                        <a:pt x="218" y="5969"/>
                      </a:cubicBezTo>
                      <a:lnTo>
                        <a:pt x="252" y="6335"/>
                      </a:lnTo>
                      <a:lnTo>
                        <a:pt x="275" y="6586"/>
                      </a:lnTo>
                      <a:lnTo>
                        <a:pt x="275" y="6631"/>
                      </a:lnTo>
                      <a:cubicBezTo>
                        <a:pt x="286" y="6734"/>
                        <a:pt x="298" y="6825"/>
                        <a:pt x="309" y="6917"/>
                      </a:cubicBezTo>
                      <a:lnTo>
                        <a:pt x="321" y="7019"/>
                      </a:lnTo>
                      <a:cubicBezTo>
                        <a:pt x="332" y="7099"/>
                        <a:pt x="343" y="7168"/>
                        <a:pt x="355" y="7236"/>
                      </a:cubicBezTo>
                      <a:lnTo>
                        <a:pt x="355" y="7293"/>
                      </a:lnTo>
                      <a:lnTo>
                        <a:pt x="594" y="7293"/>
                      </a:lnTo>
                      <a:cubicBezTo>
                        <a:pt x="697" y="7293"/>
                        <a:pt x="788" y="7362"/>
                        <a:pt x="800" y="7464"/>
                      </a:cubicBezTo>
                      <a:cubicBezTo>
                        <a:pt x="800" y="7396"/>
                        <a:pt x="777" y="7327"/>
                        <a:pt x="777" y="7259"/>
                      </a:cubicBezTo>
                      <a:lnTo>
                        <a:pt x="754" y="7190"/>
                      </a:lnTo>
                      <a:cubicBezTo>
                        <a:pt x="743" y="7111"/>
                        <a:pt x="731" y="7042"/>
                        <a:pt x="731" y="6962"/>
                      </a:cubicBezTo>
                      <a:lnTo>
                        <a:pt x="720" y="6871"/>
                      </a:lnTo>
                      <a:cubicBezTo>
                        <a:pt x="709" y="6768"/>
                        <a:pt x="697" y="6677"/>
                        <a:pt x="686" y="6586"/>
                      </a:cubicBezTo>
                      <a:lnTo>
                        <a:pt x="686" y="6540"/>
                      </a:lnTo>
                      <a:lnTo>
                        <a:pt x="663" y="6289"/>
                      </a:lnTo>
                      <a:lnTo>
                        <a:pt x="629" y="5912"/>
                      </a:lnTo>
                      <a:cubicBezTo>
                        <a:pt x="617" y="5821"/>
                        <a:pt x="606" y="5730"/>
                        <a:pt x="606" y="5638"/>
                      </a:cubicBezTo>
                      <a:lnTo>
                        <a:pt x="583" y="5273"/>
                      </a:lnTo>
                      <a:cubicBezTo>
                        <a:pt x="572" y="5182"/>
                        <a:pt x="560" y="5091"/>
                        <a:pt x="560" y="5011"/>
                      </a:cubicBezTo>
                      <a:lnTo>
                        <a:pt x="537" y="4417"/>
                      </a:lnTo>
                      <a:lnTo>
                        <a:pt x="537" y="4394"/>
                      </a:lnTo>
                      <a:lnTo>
                        <a:pt x="526" y="3596"/>
                      </a:lnTo>
                      <a:lnTo>
                        <a:pt x="537" y="2820"/>
                      </a:lnTo>
                      <a:lnTo>
                        <a:pt x="537" y="2797"/>
                      </a:lnTo>
                      <a:lnTo>
                        <a:pt x="537" y="2671"/>
                      </a:lnTo>
                      <a:lnTo>
                        <a:pt x="537" y="2648"/>
                      </a:lnTo>
                      <a:lnTo>
                        <a:pt x="537" y="2534"/>
                      </a:lnTo>
                      <a:lnTo>
                        <a:pt x="537" y="2500"/>
                      </a:lnTo>
                      <a:lnTo>
                        <a:pt x="537" y="2409"/>
                      </a:lnTo>
                      <a:lnTo>
                        <a:pt x="537" y="2386"/>
                      </a:lnTo>
                      <a:cubicBezTo>
                        <a:pt x="549" y="2375"/>
                        <a:pt x="560" y="2363"/>
                        <a:pt x="572" y="2352"/>
                      </a:cubicBezTo>
                      <a:cubicBezTo>
                        <a:pt x="572" y="2352"/>
                        <a:pt x="572" y="2340"/>
                        <a:pt x="583" y="2340"/>
                      </a:cubicBezTo>
                      <a:cubicBezTo>
                        <a:pt x="617" y="2283"/>
                        <a:pt x="640" y="2226"/>
                        <a:pt x="640" y="2158"/>
                      </a:cubicBezTo>
                      <a:lnTo>
                        <a:pt x="640" y="2044"/>
                      </a:lnTo>
                      <a:cubicBezTo>
                        <a:pt x="640" y="1987"/>
                        <a:pt x="617" y="1929"/>
                        <a:pt x="583" y="1872"/>
                      </a:cubicBezTo>
                      <a:cubicBezTo>
                        <a:pt x="572" y="1861"/>
                        <a:pt x="560" y="1850"/>
                        <a:pt x="549" y="1838"/>
                      </a:cubicBezTo>
                      <a:cubicBezTo>
                        <a:pt x="537" y="1815"/>
                        <a:pt x="526" y="1804"/>
                        <a:pt x="503" y="1793"/>
                      </a:cubicBezTo>
                      <a:cubicBezTo>
                        <a:pt x="515" y="1747"/>
                        <a:pt x="526" y="1701"/>
                        <a:pt x="526" y="1656"/>
                      </a:cubicBezTo>
                      <a:lnTo>
                        <a:pt x="526" y="617"/>
                      </a:lnTo>
                      <a:cubicBezTo>
                        <a:pt x="526" y="366"/>
                        <a:pt x="412" y="138"/>
                        <a:pt x="20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" name="Google Shape;940;p31"/>
                <p:cNvSpPr/>
                <p:nvPr/>
              </p:nvSpPr>
              <p:spPr>
                <a:xfrm>
                  <a:off x="7883559" y="1980256"/>
                  <a:ext cx="1725" cy="57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" h="195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2" y="69"/>
                        <a:pt x="35" y="137"/>
                        <a:pt x="58" y="194"/>
                      </a:cubicBezTo>
                      <a:cubicBezTo>
                        <a:pt x="35" y="137"/>
                        <a:pt x="23" y="69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1" name="Google Shape;941;p31"/>
                <p:cNvSpPr/>
                <p:nvPr/>
              </p:nvSpPr>
              <p:spPr>
                <a:xfrm>
                  <a:off x="7879157" y="1961579"/>
                  <a:ext cx="1368" cy="5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" h="184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2" y="58"/>
                        <a:pt x="23" y="126"/>
                        <a:pt x="46" y="183"/>
                      </a:cubicBezTo>
                      <a:cubicBezTo>
                        <a:pt x="34" y="126"/>
                        <a:pt x="12" y="58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2" name="Google Shape;942;p31"/>
                <p:cNvSpPr/>
                <p:nvPr/>
              </p:nvSpPr>
              <p:spPr>
                <a:xfrm>
                  <a:off x="7802101" y="1926278"/>
                  <a:ext cx="7369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8" h="572" extrusionOk="0">
                      <a:moveTo>
                        <a:pt x="92" y="1"/>
                      </a:moveTo>
                      <a:lnTo>
                        <a:pt x="92" y="35"/>
                      </a:lnTo>
                      <a:cubicBezTo>
                        <a:pt x="69" y="138"/>
                        <a:pt x="58" y="229"/>
                        <a:pt x="46" y="320"/>
                      </a:cubicBezTo>
                      <a:lnTo>
                        <a:pt x="27" y="423"/>
                      </a:lnTo>
                      <a:lnTo>
                        <a:pt x="2454" y="423"/>
                      </a:lnTo>
                      <a:cubicBezTo>
                        <a:pt x="2454" y="423"/>
                        <a:pt x="2454" y="424"/>
                        <a:pt x="2454" y="424"/>
                      </a:cubicBezTo>
                      <a:lnTo>
                        <a:pt x="2454" y="424"/>
                      </a:lnTo>
                      <a:cubicBezTo>
                        <a:pt x="2454" y="420"/>
                        <a:pt x="2454" y="416"/>
                        <a:pt x="2454" y="412"/>
                      </a:cubicBezTo>
                      <a:lnTo>
                        <a:pt x="2431" y="320"/>
                      </a:lnTo>
                      <a:cubicBezTo>
                        <a:pt x="2420" y="229"/>
                        <a:pt x="2409" y="126"/>
                        <a:pt x="2386" y="35"/>
                      </a:cubicBezTo>
                      <a:lnTo>
                        <a:pt x="2386" y="1"/>
                      </a:lnTo>
                      <a:close/>
                      <a:moveTo>
                        <a:pt x="23" y="423"/>
                      </a:moveTo>
                      <a:cubicBezTo>
                        <a:pt x="23" y="430"/>
                        <a:pt x="23" y="437"/>
                        <a:pt x="23" y="444"/>
                      </a:cubicBezTo>
                      <a:lnTo>
                        <a:pt x="23" y="444"/>
                      </a:lnTo>
                      <a:lnTo>
                        <a:pt x="27" y="423"/>
                      </a:lnTo>
                      <a:close/>
                      <a:moveTo>
                        <a:pt x="23" y="444"/>
                      </a:moveTo>
                      <a:lnTo>
                        <a:pt x="1" y="560"/>
                      </a:lnTo>
                      <a:cubicBezTo>
                        <a:pt x="10" y="521"/>
                        <a:pt x="20" y="483"/>
                        <a:pt x="23" y="444"/>
                      </a:cubicBezTo>
                      <a:close/>
                      <a:moveTo>
                        <a:pt x="2454" y="424"/>
                      </a:moveTo>
                      <a:cubicBezTo>
                        <a:pt x="2456" y="477"/>
                        <a:pt x="2466" y="529"/>
                        <a:pt x="2477" y="571"/>
                      </a:cubicBezTo>
                      <a:cubicBezTo>
                        <a:pt x="2477" y="526"/>
                        <a:pt x="2466" y="481"/>
                        <a:pt x="2454" y="424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" name="Google Shape;943;p31"/>
                <p:cNvSpPr/>
                <p:nvPr/>
              </p:nvSpPr>
              <p:spPr>
                <a:xfrm>
                  <a:off x="7790918" y="1709414"/>
                  <a:ext cx="25130" cy="221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5" h="7464" extrusionOk="0">
                      <a:moveTo>
                        <a:pt x="639" y="0"/>
                      </a:moveTo>
                      <a:cubicBezTo>
                        <a:pt x="445" y="149"/>
                        <a:pt x="331" y="377"/>
                        <a:pt x="331" y="617"/>
                      </a:cubicBezTo>
                      <a:lnTo>
                        <a:pt x="331" y="1667"/>
                      </a:lnTo>
                      <a:cubicBezTo>
                        <a:pt x="331" y="1712"/>
                        <a:pt x="331" y="1758"/>
                        <a:pt x="342" y="1804"/>
                      </a:cubicBezTo>
                      <a:cubicBezTo>
                        <a:pt x="331" y="1815"/>
                        <a:pt x="308" y="1838"/>
                        <a:pt x="297" y="1849"/>
                      </a:cubicBezTo>
                      <a:lnTo>
                        <a:pt x="263" y="1895"/>
                      </a:lnTo>
                      <a:cubicBezTo>
                        <a:pt x="228" y="1940"/>
                        <a:pt x="205" y="1998"/>
                        <a:pt x="205" y="2066"/>
                      </a:cubicBezTo>
                      <a:lnTo>
                        <a:pt x="205" y="2180"/>
                      </a:lnTo>
                      <a:cubicBezTo>
                        <a:pt x="205" y="2237"/>
                        <a:pt x="228" y="2294"/>
                        <a:pt x="263" y="2351"/>
                      </a:cubicBezTo>
                      <a:lnTo>
                        <a:pt x="263" y="2511"/>
                      </a:lnTo>
                      <a:lnTo>
                        <a:pt x="263" y="2534"/>
                      </a:lnTo>
                      <a:lnTo>
                        <a:pt x="274" y="2968"/>
                      </a:lnTo>
                      <a:lnTo>
                        <a:pt x="274" y="3002"/>
                      </a:lnTo>
                      <a:lnTo>
                        <a:pt x="274" y="3629"/>
                      </a:lnTo>
                      <a:lnTo>
                        <a:pt x="194" y="5638"/>
                      </a:lnTo>
                      <a:cubicBezTo>
                        <a:pt x="194" y="5718"/>
                        <a:pt x="183" y="5809"/>
                        <a:pt x="183" y="5900"/>
                      </a:cubicBezTo>
                      <a:lnTo>
                        <a:pt x="148" y="6300"/>
                      </a:lnTo>
                      <a:cubicBezTo>
                        <a:pt x="137" y="6391"/>
                        <a:pt x="126" y="6471"/>
                        <a:pt x="114" y="6562"/>
                      </a:cubicBezTo>
                      <a:lnTo>
                        <a:pt x="23" y="7281"/>
                      </a:lnTo>
                      <a:cubicBezTo>
                        <a:pt x="23" y="7338"/>
                        <a:pt x="11" y="7407"/>
                        <a:pt x="0" y="7464"/>
                      </a:cubicBezTo>
                      <a:cubicBezTo>
                        <a:pt x="23" y="7373"/>
                        <a:pt x="103" y="7304"/>
                        <a:pt x="205" y="7304"/>
                      </a:cubicBezTo>
                      <a:lnTo>
                        <a:pt x="445" y="7304"/>
                      </a:lnTo>
                      <a:lnTo>
                        <a:pt x="536" y="6608"/>
                      </a:lnTo>
                      <a:cubicBezTo>
                        <a:pt x="548" y="6528"/>
                        <a:pt x="548" y="6437"/>
                        <a:pt x="559" y="6346"/>
                      </a:cubicBezTo>
                      <a:lnTo>
                        <a:pt x="593" y="5935"/>
                      </a:lnTo>
                      <a:cubicBezTo>
                        <a:pt x="605" y="5843"/>
                        <a:pt x="616" y="5764"/>
                        <a:pt x="616" y="5672"/>
                      </a:cubicBezTo>
                      <a:lnTo>
                        <a:pt x="696" y="3641"/>
                      </a:lnTo>
                      <a:lnTo>
                        <a:pt x="696" y="3002"/>
                      </a:lnTo>
                      <a:lnTo>
                        <a:pt x="696" y="2968"/>
                      </a:lnTo>
                      <a:lnTo>
                        <a:pt x="696" y="2808"/>
                      </a:lnTo>
                      <a:lnTo>
                        <a:pt x="685" y="2522"/>
                      </a:lnTo>
                      <a:lnTo>
                        <a:pt x="685" y="2488"/>
                      </a:lnTo>
                      <a:lnTo>
                        <a:pt x="673" y="2271"/>
                      </a:lnTo>
                      <a:lnTo>
                        <a:pt x="673" y="2249"/>
                      </a:lnTo>
                      <a:cubicBezTo>
                        <a:pt x="673" y="2203"/>
                        <a:pt x="651" y="2157"/>
                        <a:pt x="628" y="2123"/>
                      </a:cubicBezTo>
                      <a:lnTo>
                        <a:pt x="651" y="2123"/>
                      </a:lnTo>
                      <a:lnTo>
                        <a:pt x="662" y="2112"/>
                      </a:lnTo>
                      <a:cubicBezTo>
                        <a:pt x="719" y="2100"/>
                        <a:pt x="765" y="2055"/>
                        <a:pt x="787" y="1998"/>
                      </a:cubicBezTo>
                      <a:cubicBezTo>
                        <a:pt x="810" y="1952"/>
                        <a:pt x="810" y="1883"/>
                        <a:pt x="787" y="1838"/>
                      </a:cubicBezTo>
                      <a:cubicBezTo>
                        <a:pt x="787" y="1826"/>
                        <a:pt x="776" y="1815"/>
                        <a:pt x="776" y="1815"/>
                      </a:cubicBezTo>
                      <a:cubicBezTo>
                        <a:pt x="765" y="1792"/>
                        <a:pt x="765" y="1781"/>
                        <a:pt x="753" y="1758"/>
                      </a:cubicBezTo>
                      <a:lnTo>
                        <a:pt x="753" y="1735"/>
                      </a:lnTo>
                      <a:cubicBezTo>
                        <a:pt x="753" y="1712"/>
                        <a:pt x="742" y="1689"/>
                        <a:pt x="753" y="1667"/>
                      </a:cubicBezTo>
                      <a:lnTo>
                        <a:pt x="753" y="617"/>
                      </a:lnTo>
                      <a:cubicBezTo>
                        <a:pt x="742" y="525"/>
                        <a:pt x="787" y="445"/>
                        <a:pt x="845" y="377"/>
                      </a:cubicBezTo>
                      <a:lnTo>
                        <a:pt x="776" y="377"/>
                      </a:lnTo>
                      <a:cubicBezTo>
                        <a:pt x="685" y="377"/>
                        <a:pt x="605" y="320"/>
                        <a:pt x="571" y="229"/>
                      </a:cubicBezTo>
                      <a:cubicBezTo>
                        <a:pt x="548" y="149"/>
                        <a:pt x="571" y="57"/>
                        <a:pt x="6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" name="Google Shape;944;p31"/>
                <p:cNvSpPr/>
                <p:nvPr/>
              </p:nvSpPr>
              <p:spPr>
                <a:xfrm>
                  <a:off x="7775632" y="1926635"/>
                  <a:ext cx="28878" cy="78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1" h="2637" extrusionOk="0">
                      <a:moveTo>
                        <a:pt x="719" y="0"/>
                      </a:moveTo>
                      <a:cubicBezTo>
                        <a:pt x="628" y="0"/>
                        <a:pt x="537" y="69"/>
                        <a:pt x="514" y="160"/>
                      </a:cubicBezTo>
                      <a:lnTo>
                        <a:pt x="503" y="240"/>
                      </a:lnTo>
                      <a:lnTo>
                        <a:pt x="468" y="434"/>
                      </a:lnTo>
                      <a:cubicBezTo>
                        <a:pt x="457" y="525"/>
                        <a:pt x="446" y="582"/>
                        <a:pt x="434" y="685"/>
                      </a:cubicBezTo>
                      <a:cubicBezTo>
                        <a:pt x="411" y="776"/>
                        <a:pt x="400" y="867"/>
                        <a:pt x="377" y="970"/>
                      </a:cubicBezTo>
                      <a:cubicBezTo>
                        <a:pt x="366" y="1027"/>
                        <a:pt x="354" y="1084"/>
                        <a:pt x="343" y="1153"/>
                      </a:cubicBezTo>
                      <a:cubicBezTo>
                        <a:pt x="320" y="1221"/>
                        <a:pt x="309" y="1278"/>
                        <a:pt x="297" y="1335"/>
                      </a:cubicBezTo>
                      <a:cubicBezTo>
                        <a:pt x="252" y="1541"/>
                        <a:pt x="206" y="1735"/>
                        <a:pt x="149" y="1917"/>
                      </a:cubicBezTo>
                      <a:cubicBezTo>
                        <a:pt x="115" y="2077"/>
                        <a:pt x="69" y="2214"/>
                        <a:pt x="23" y="2362"/>
                      </a:cubicBezTo>
                      <a:lnTo>
                        <a:pt x="23" y="2374"/>
                      </a:lnTo>
                      <a:cubicBezTo>
                        <a:pt x="0" y="2431"/>
                        <a:pt x="12" y="2499"/>
                        <a:pt x="46" y="2545"/>
                      </a:cubicBezTo>
                      <a:cubicBezTo>
                        <a:pt x="92" y="2602"/>
                        <a:pt x="160" y="2636"/>
                        <a:pt x="217" y="2636"/>
                      </a:cubicBezTo>
                      <a:lnTo>
                        <a:pt x="377" y="2636"/>
                      </a:lnTo>
                      <a:cubicBezTo>
                        <a:pt x="423" y="2499"/>
                        <a:pt x="468" y="2362"/>
                        <a:pt x="514" y="2214"/>
                      </a:cubicBezTo>
                      <a:cubicBezTo>
                        <a:pt x="525" y="2146"/>
                        <a:pt x="548" y="2077"/>
                        <a:pt x="571" y="2009"/>
                      </a:cubicBezTo>
                      <a:cubicBezTo>
                        <a:pt x="594" y="1940"/>
                        <a:pt x="605" y="1872"/>
                        <a:pt x="628" y="1803"/>
                      </a:cubicBezTo>
                      <a:cubicBezTo>
                        <a:pt x="651" y="1723"/>
                        <a:pt x="662" y="1655"/>
                        <a:pt x="685" y="1586"/>
                      </a:cubicBezTo>
                      <a:cubicBezTo>
                        <a:pt x="719" y="1438"/>
                        <a:pt x="754" y="1290"/>
                        <a:pt x="788" y="1130"/>
                      </a:cubicBezTo>
                      <a:cubicBezTo>
                        <a:pt x="799" y="1061"/>
                        <a:pt x="811" y="982"/>
                        <a:pt x="834" y="902"/>
                      </a:cubicBezTo>
                      <a:cubicBezTo>
                        <a:pt x="856" y="788"/>
                        <a:pt x="868" y="673"/>
                        <a:pt x="891" y="548"/>
                      </a:cubicBezTo>
                      <a:lnTo>
                        <a:pt x="936" y="320"/>
                      </a:lnTo>
                      <a:cubicBezTo>
                        <a:pt x="948" y="217"/>
                        <a:pt x="959" y="126"/>
                        <a:pt x="971" y="34"/>
                      </a:cubicBezTo>
                      <a:lnTo>
                        <a:pt x="97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" name="Google Shape;945;p31"/>
                <p:cNvSpPr/>
                <p:nvPr/>
              </p:nvSpPr>
              <p:spPr>
                <a:xfrm>
                  <a:off x="7798710" y="1953430"/>
                  <a:ext cx="1398" cy="68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229" extrusionOk="0">
                      <a:moveTo>
                        <a:pt x="46" y="1"/>
                      </a:moveTo>
                      <a:cubicBezTo>
                        <a:pt x="35" y="69"/>
                        <a:pt x="12" y="149"/>
                        <a:pt x="1" y="229"/>
                      </a:cubicBezTo>
                      <a:cubicBezTo>
                        <a:pt x="23" y="149"/>
                        <a:pt x="35" y="69"/>
                        <a:pt x="4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" name="Google Shape;946;p31"/>
                <p:cNvSpPr/>
                <p:nvPr/>
              </p:nvSpPr>
              <p:spPr>
                <a:xfrm>
                  <a:off x="7793952" y="1973475"/>
                  <a:ext cx="1725" cy="64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" h="217" extrusionOk="0">
                      <a:moveTo>
                        <a:pt x="1" y="217"/>
                      </a:moveTo>
                      <a:cubicBezTo>
                        <a:pt x="24" y="148"/>
                        <a:pt x="46" y="80"/>
                        <a:pt x="58" y="0"/>
                      </a:cubicBezTo>
                      <a:cubicBezTo>
                        <a:pt x="46" y="80"/>
                        <a:pt x="24" y="148"/>
                        <a:pt x="1" y="21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" name="Google Shape;947;p31"/>
                <p:cNvSpPr/>
                <p:nvPr/>
              </p:nvSpPr>
              <p:spPr>
                <a:xfrm>
                  <a:off x="7792257" y="1979899"/>
                  <a:ext cx="1725" cy="6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" h="218" extrusionOk="0">
                      <a:moveTo>
                        <a:pt x="1" y="218"/>
                      </a:moveTo>
                      <a:cubicBezTo>
                        <a:pt x="23" y="138"/>
                        <a:pt x="46" y="69"/>
                        <a:pt x="58" y="1"/>
                      </a:cubicBezTo>
                      <a:cubicBezTo>
                        <a:pt x="46" y="69"/>
                        <a:pt x="23" y="138"/>
                        <a:pt x="1" y="21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8" name="Google Shape;948;p31"/>
                <p:cNvSpPr/>
                <p:nvPr/>
              </p:nvSpPr>
              <p:spPr>
                <a:xfrm>
                  <a:off x="7790562" y="1986085"/>
                  <a:ext cx="2052" cy="6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204" extrusionOk="0">
                      <a:moveTo>
                        <a:pt x="68" y="1"/>
                      </a:moveTo>
                      <a:cubicBezTo>
                        <a:pt x="46" y="68"/>
                        <a:pt x="23" y="136"/>
                        <a:pt x="1" y="204"/>
                      </a:cubicBezTo>
                      <a:lnTo>
                        <a:pt x="12" y="204"/>
                      </a:lnTo>
                      <a:cubicBezTo>
                        <a:pt x="23" y="136"/>
                        <a:pt x="46" y="68"/>
                        <a:pt x="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9" name="Google Shape;949;p31"/>
                <p:cNvSpPr/>
                <p:nvPr/>
              </p:nvSpPr>
              <p:spPr>
                <a:xfrm>
                  <a:off x="7789878" y="1931363"/>
                  <a:ext cx="1398" cy="8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275" extrusionOk="0">
                      <a:moveTo>
                        <a:pt x="46" y="1"/>
                      </a:moveTo>
                      <a:lnTo>
                        <a:pt x="35" y="81"/>
                      </a:lnTo>
                      <a:lnTo>
                        <a:pt x="19" y="172"/>
                      </a:lnTo>
                      <a:lnTo>
                        <a:pt x="19" y="172"/>
                      </a:lnTo>
                      <a:cubicBezTo>
                        <a:pt x="29" y="120"/>
                        <a:pt x="40" y="66"/>
                        <a:pt x="46" y="12"/>
                      </a:cubicBezTo>
                      <a:cubicBezTo>
                        <a:pt x="46" y="12"/>
                        <a:pt x="46" y="12"/>
                        <a:pt x="46" y="1"/>
                      </a:cubicBezTo>
                      <a:close/>
                      <a:moveTo>
                        <a:pt x="19" y="172"/>
                      </a:moveTo>
                      <a:cubicBezTo>
                        <a:pt x="12" y="207"/>
                        <a:pt x="5" y="242"/>
                        <a:pt x="1" y="275"/>
                      </a:cubicBezTo>
                      <a:lnTo>
                        <a:pt x="19" y="17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0" name="Google Shape;950;p31"/>
                <p:cNvSpPr/>
                <p:nvPr/>
              </p:nvSpPr>
              <p:spPr>
                <a:xfrm>
                  <a:off x="7786844" y="1946650"/>
                  <a:ext cx="1725" cy="8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" h="286" extrusionOk="0">
                      <a:moveTo>
                        <a:pt x="0" y="286"/>
                      </a:moveTo>
                      <a:cubicBezTo>
                        <a:pt x="23" y="194"/>
                        <a:pt x="46" y="103"/>
                        <a:pt x="57" y="0"/>
                      </a:cubicBezTo>
                      <a:cubicBezTo>
                        <a:pt x="46" y="103"/>
                        <a:pt x="23" y="194"/>
                        <a:pt x="0" y="28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" name="Google Shape;951;p31"/>
                <p:cNvSpPr/>
                <p:nvPr/>
              </p:nvSpPr>
              <p:spPr>
                <a:xfrm>
                  <a:off x="7735929" y="1996880"/>
                  <a:ext cx="50945" cy="178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6004" extrusionOk="0">
                      <a:moveTo>
                        <a:pt x="1347" y="0"/>
                      </a:moveTo>
                      <a:cubicBezTo>
                        <a:pt x="1301" y="160"/>
                        <a:pt x="1244" y="297"/>
                        <a:pt x="1187" y="446"/>
                      </a:cubicBezTo>
                      <a:cubicBezTo>
                        <a:pt x="913" y="1165"/>
                        <a:pt x="0" y="3652"/>
                        <a:pt x="0" y="5604"/>
                      </a:cubicBezTo>
                      <a:lnTo>
                        <a:pt x="0" y="6003"/>
                      </a:lnTo>
                      <a:cubicBezTo>
                        <a:pt x="0" y="5889"/>
                        <a:pt x="92" y="5786"/>
                        <a:pt x="206" y="5786"/>
                      </a:cubicBezTo>
                      <a:lnTo>
                        <a:pt x="422" y="5786"/>
                      </a:lnTo>
                      <a:lnTo>
                        <a:pt x="422" y="5604"/>
                      </a:lnTo>
                      <a:cubicBezTo>
                        <a:pt x="422" y="3732"/>
                        <a:pt x="1313" y="1301"/>
                        <a:pt x="1587" y="605"/>
                      </a:cubicBezTo>
                      <a:cubicBezTo>
                        <a:pt x="1632" y="491"/>
                        <a:pt x="1666" y="388"/>
                        <a:pt x="1712" y="274"/>
                      </a:cubicBezTo>
                      <a:lnTo>
                        <a:pt x="1552" y="274"/>
                      </a:lnTo>
                      <a:cubicBezTo>
                        <a:pt x="1484" y="263"/>
                        <a:pt x="1427" y="240"/>
                        <a:pt x="1381" y="183"/>
                      </a:cubicBezTo>
                      <a:cubicBezTo>
                        <a:pt x="1347" y="126"/>
                        <a:pt x="1335" y="58"/>
                        <a:pt x="134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" name="Google Shape;952;p31"/>
                <p:cNvSpPr/>
                <p:nvPr/>
              </p:nvSpPr>
              <p:spPr>
                <a:xfrm>
                  <a:off x="7784465" y="1960568"/>
                  <a:ext cx="1368" cy="57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" h="195" extrusionOk="0">
                      <a:moveTo>
                        <a:pt x="0" y="194"/>
                      </a:moveTo>
                      <a:cubicBezTo>
                        <a:pt x="23" y="126"/>
                        <a:pt x="34" y="69"/>
                        <a:pt x="46" y="0"/>
                      </a:cubicBezTo>
                      <a:cubicBezTo>
                        <a:pt x="34" y="69"/>
                        <a:pt x="23" y="126"/>
                        <a:pt x="0" y="194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3" name="Google Shape;953;p31"/>
                <p:cNvSpPr/>
                <p:nvPr/>
              </p:nvSpPr>
              <p:spPr>
                <a:xfrm>
                  <a:off x="7776316" y="1983289"/>
                  <a:ext cx="4104" cy="132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447" extrusionOk="0">
                      <a:moveTo>
                        <a:pt x="0" y="446"/>
                      </a:moveTo>
                      <a:cubicBezTo>
                        <a:pt x="46" y="298"/>
                        <a:pt x="92" y="161"/>
                        <a:pt x="137" y="1"/>
                      </a:cubicBezTo>
                      <a:cubicBezTo>
                        <a:pt x="92" y="161"/>
                        <a:pt x="46" y="298"/>
                        <a:pt x="0" y="44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" name="Google Shape;954;p31"/>
                <p:cNvSpPr/>
                <p:nvPr/>
              </p:nvSpPr>
              <p:spPr>
                <a:xfrm>
                  <a:off x="7735929" y="2168956"/>
                  <a:ext cx="12907" cy="223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7499" extrusionOk="0">
                      <a:moveTo>
                        <a:pt x="206" y="0"/>
                      </a:moveTo>
                      <a:cubicBezTo>
                        <a:pt x="92" y="0"/>
                        <a:pt x="0" y="92"/>
                        <a:pt x="0" y="206"/>
                      </a:cubicBezTo>
                      <a:lnTo>
                        <a:pt x="0" y="7281"/>
                      </a:lnTo>
                      <a:cubicBezTo>
                        <a:pt x="0" y="7395"/>
                        <a:pt x="92" y="7487"/>
                        <a:pt x="206" y="7498"/>
                      </a:cubicBezTo>
                      <a:lnTo>
                        <a:pt x="434" y="7498"/>
                      </a:lnTo>
                      <a:cubicBezTo>
                        <a:pt x="422" y="7430"/>
                        <a:pt x="422" y="7373"/>
                        <a:pt x="422" y="7316"/>
                      </a:cubicBezTo>
                      <a:lnTo>
                        <a:pt x="42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55" name="Google Shape;955;p31"/>
              <p:cNvGrpSpPr/>
              <p:nvPr/>
            </p:nvGrpSpPr>
            <p:grpSpPr>
              <a:xfrm>
                <a:off x="7983640" y="2189312"/>
                <a:ext cx="196605" cy="245828"/>
                <a:chOff x="8273150" y="2258600"/>
                <a:chExt cx="189025" cy="236350"/>
              </a:xfrm>
            </p:grpSpPr>
            <p:sp>
              <p:nvSpPr>
                <p:cNvPr id="956" name="Google Shape;956;p31"/>
                <p:cNvSpPr/>
                <p:nvPr/>
              </p:nvSpPr>
              <p:spPr>
                <a:xfrm>
                  <a:off x="8321025" y="2297525"/>
                  <a:ext cx="106625" cy="3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5" h="1326" extrusionOk="0">
                      <a:moveTo>
                        <a:pt x="1" y="0"/>
                      </a:moveTo>
                      <a:cubicBezTo>
                        <a:pt x="21" y="443"/>
                        <a:pt x="56" y="890"/>
                        <a:pt x="98" y="1326"/>
                      </a:cubicBezTo>
                      <a:lnTo>
                        <a:pt x="4166" y="1326"/>
                      </a:lnTo>
                      <a:cubicBezTo>
                        <a:pt x="4207" y="890"/>
                        <a:pt x="4243" y="445"/>
                        <a:pt x="42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" name="Google Shape;957;p31"/>
                <p:cNvSpPr/>
                <p:nvPr/>
              </p:nvSpPr>
              <p:spPr>
                <a:xfrm>
                  <a:off x="8273150" y="2258600"/>
                  <a:ext cx="189025" cy="23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61" h="9454" extrusionOk="0">
                      <a:moveTo>
                        <a:pt x="7020" y="532"/>
                      </a:moveTo>
                      <a:cubicBezTo>
                        <a:pt x="6933" y="4010"/>
                        <a:pt x="6324" y="7115"/>
                        <a:pt x="5376" y="8923"/>
                      </a:cubicBezTo>
                      <a:lnTo>
                        <a:pt x="2185" y="8923"/>
                      </a:lnTo>
                      <a:cubicBezTo>
                        <a:pt x="1237" y="7115"/>
                        <a:pt x="630" y="4010"/>
                        <a:pt x="541" y="532"/>
                      </a:cubicBezTo>
                      <a:close/>
                      <a:moveTo>
                        <a:pt x="268" y="0"/>
                      </a:moveTo>
                      <a:cubicBezTo>
                        <a:pt x="196" y="0"/>
                        <a:pt x="129" y="30"/>
                        <a:pt x="78" y="79"/>
                      </a:cubicBezTo>
                      <a:cubicBezTo>
                        <a:pt x="28" y="131"/>
                        <a:pt x="1" y="200"/>
                        <a:pt x="1" y="271"/>
                      </a:cubicBezTo>
                      <a:cubicBezTo>
                        <a:pt x="68" y="4032"/>
                        <a:pt x="739" y="7413"/>
                        <a:pt x="1793" y="9319"/>
                      </a:cubicBezTo>
                      <a:cubicBezTo>
                        <a:pt x="1840" y="9402"/>
                        <a:pt x="1926" y="9453"/>
                        <a:pt x="2021" y="9453"/>
                      </a:cubicBezTo>
                      <a:cubicBezTo>
                        <a:pt x="2023" y="9453"/>
                        <a:pt x="2025" y="9453"/>
                        <a:pt x="2027" y="9453"/>
                      </a:cubicBezTo>
                      <a:lnTo>
                        <a:pt x="5534" y="9453"/>
                      </a:lnTo>
                      <a:cubicBezTo>
                        <a:pt x="5631" y="9453"/>
                        <a:pt x="5720" y="9402"/>
                        <a:pt x="5770" y="9319"/>
                      </a:cubicBezTo>
                      <a:cubicBezTo>
                        <a:pt x="6824" y="7415"/>
                        <a:pt x="7493" y="4032"/>
                        <a:pt x="7558" y="271"/>
                      </a:cubicBezTo>
                      <a:cubicBezTo>
                        <a:pt x="7560" y="200"/>
                        <a:pt x="7533" y="131"/>
                        <a:pt x="7483" y="79"/>
                      </a:cubicBezTo>
                      <a:cubicBezTo>
                        <a:pt x="7432" y="28"/>
                        <a:pt x="7365" y="0"/>
                        <a:pt x="729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8" name="Google Shape;958;p31"/>
                <p:cNvSpPr/>
                <p:nvPr/>
              </p:nvSpPr>
              <p:spPr>
                <a:xfrm>
                  <a:off x="8300750" y="2279250"/>
                  <a:ext cx="133875" cy="5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55" h="2390" extrusionOk="0">
                      <a:moveTo>
                        <a:pt x="4808" y="531"/>
                      </a:moveTo>
                      <a:cubicBezTo>
                        <a:pt x="4787" y="976"/>
                        <a:pt x="4753" y="1422"/>
                        <a:pt x="4711" y="1859"/>
                      </a:cubicBezTo>
                      <a:lnTo>
                        <a:pt x="644" y="1859"/>
                      </a:lnTo>
                      <a:cubicBezTo>
                        <a:pt x="602" y="1422"/>
                        <a:pt x="566" y="976"/>
                        <a:pt x="545" y="531"/>
                      </a:cubicBezTo>
                      <a:close/>
                      <a:moveTo>
                        <a:pt x="263" y="1"/>
                      </a:moveTo>
                      <a:cubicBezTo>
                        <a:pt x="192" y="1"/>
                        <a:pt x="126" y="30"/>
                        <a:pt x="78" y="82"/>
                      </a:cubicBezTo>
                      <a:cubicBezTo>
                        <a:pt x="26" y="134"/>
                        <a:pt x="1" y="205"/>
                        <a:pt x="3" y="276"/>
                      </a:cubicBezTo>
                      <a:cubicBezTo>
                        <a:pt x="26" y="907"/>
                        <a:pt x="72" y="1536"/>
                        <a:pt x="139" y="2154"/>
                      </a:cubicBezTo>
                      <a:cubicBezTo>
                        <a:pt x="155" y="2288"/>
                        <a:pt x="268" y="2389"/>
                        <a:pt x="404" y="2389"/>
                      </a:cubicBezTo>
                      <a:lnTo>
                        <a:pt x="4949" y="2389"/>
                      </a:lnTo>
                      <a:cubicBezTo>
                        <a:pt x="4950" y="2389"/>
                        <a:pt x="4951" y="2389"/>
                        <a:pt x="4953" y="2389"/>
                      </a:cubicBezTo>
                      <a:cubicBezTo>
                        <a:pt x="5087" y="2389"/>
                        <a:pt x="5198" y="2287"/>
                        <a:pt x="5212" y="2154"/>
                      </a:cubicBezTo>
                      <a:cubicBezTo>
                        <a:pt x="5281" y="1538"/>
                        <a:pt x="5327" y="907"/>
                        <a:pt x="5350" y="276"/>
                      </a:cubicBezTo>
                      <a:cubicBezTo>
                        <a:pt x="5354" y="205"/>
                        <a:pt x="5327" y="134"/>
                        <a:pt x="5277" y="82"/>
                      </a:cubicBezTo>
                      <a:cubicBezTo>
                        <a:pt x="5226" y="31"/>
                        <a:pt x="5157" y="1"/>
                        <a:pt x="5085" y="1"/>
                      </a:cubicBezTo>
                      <a:lnTo>
                        <a:pt x="270" y="1"/>
                      </a:lnTo>
                      <a:cubicBezTo>
                        <a:pt x="267" y="1"/>
                        <a:pt x="265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59" name="Google Shape;959;p31"/>
          <p:cNvGrpSpPr/>
          <p:nvPr/>
        </p:nvGrpSpPr>
        <p:grpSpPr>
          <a:xfrm>
            <a:off x="7444650" y="2640725"/>
            <a:ext cx="978300" cy="1867800"/>
            <a:chOff x="7444650" y="2640725"/>
            <a:chExt cx="978300" cy="1867800"/>
          </a:xfrm>
        </p:grpSpPr>
        <p:sp>
          <p:nvSpPr>
            <p:cNvPr id="960" name="Google Shape;960;p31"/>
            <p:cNvSpPr/>
            <p:nvPr/>
          </p:nvSpPr>
          <p:spPr>
            <a:xfrm>
              <a:off x="7444650" y="2640725"/>
              <a:ext cx="978300" cy="1867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61" name="Google Shape;961;p31"/>
            <p:cNvGrpSpPr/>
            <p:nvPr/>
          </p:nvGrpSpPr>
          <p:grpSpPr>
            <a:xfrm>
              <a:off x="7531374" y="2746669"/>
              <a:ext cx="804853" cy="1655913"/>
              <a:chOff x="7531374" y="2746669"/>
              <a:chExt cx="804853" cy="1655913"/>
            </a:xfrm>
          </p:grpSpPr>
          <p:sp>
            <p:nvSpPr>
              <p:cNvPr id="962" name="Google Shape;962;p31"/>
              <p:cNvSpPr/>
              <p:nvPr/>
            </p:nvSpPr>
            <p:spPr>
              <a:xfrm>
                <a:off x="7531374" y="2746669"/>
                <a:ext cx="804853" cy="746350"/>
              </a:xfrm>
              <a:custGeom>
                <a:avLst/>
                <a:gdLst/>
                <a:ahLst/>
                <a:cxnLst/>
                <a:rect l="l" t="t" r="r" b="b"/>
                <a:pathLst>
                  <a:path w="21828" h="20240" extrusionOk="0">
                    <a:moveTo>
                      <a:pt x="2100" y="6454"/>
                    </a:moveTo>
                    <a:lnTo>
                      <a:pt x="2100" y="6454"/>
                    </a:lnTo>
                    <a:cubicBezTo>
                      <a:pt x="2796" y="6580"/>
                      <a:pt x="3470" y="7093"/>
                      <a:pt x="3481" y="7093"/>
                    </a:cubicBezTo>
                    <a:cubicBezTo>
                      <a:pt x="3498" y="7105"/>
                      <a:pt x="3518" y="7110"/>
                      <a:pt x="3538" y="7110"/>
                    </a:cubicBezTo>
                    <a:cubicBezTo>
                      <a:pt x="3558" y="7110"/>
                      <a:pt x="3578" y="7105"/>
                      <a:pt x="3595" y="7093"/>
                    </a:cubicBezTo>
                    <a:cubicBezTo>
                      <a:pt x="3641" y="7070"/>
                      <a:pt x="3686" y="7025"/>
                      <a:pt x="3709" y="6979"/>
                    </a:cubicBezTo>
                    <a:cubicBezTo>
                      <a:pt x="3926" y="7116"/>
                      <a:pt x="4120" y="7276"/>
                      <a:pt x="4303" y="7447"/>
                    </a:cubicBezTo>
                    <a:cubicBezTo>
                      <a:pt x="4319" y="7464"/>
                      <a:pt x="4348" y="7474"/>
                      <a:pt x="4376" y="7474"/>
                    </a:cubicBezTo>
                    <a:cubicBezTo>
                      <a:pt x="4386" y="7474"/>
                      <a:pt x="4396" y="7473"/>
                      <a:pt x="4405" y="7470"/>
                    </a:cubicBezTo>
                    <a:cubicBezTo>
                      <a:pt x="4440" y="7458"/>
                      <a:pt x="4462" y="7424"/>
                      <a:pt x="4474" y="7390"/>
                    </a:cubicBezTo>
                    <a:lnTo>
                      <a:pt x="4485" y="7242"/>
                    </a:lnTo>
                    <a:cubicBezTo>
                      <a:pt x="4919" y="7367"/>
                      <a:pt x="5341" y="7835"/>
                      <a:pt x="5341" y="7835"/>
                    </a:cubicBezTo>
                    <a:cubicBezTo>
                      <a:pt x="5367" y="7861"/>
                      <a:pt x="5393" y="7873"/>
                      <a:pt x="5423" y="7873"/>
                    </a:cubicBezTo>
                    <a:cubicBezTo>
                      <a:pt x="5433" y="7873"/>
                      <a:pt x="5444" y="7872"/>
                      <a:pt x="5455" y="7869"/>
                    </a:cubicBezTo>
                    <a:cubicBezTo>
                      <a:pt x="5490" y="7858"/>
                      <a:pt x="5512" y="7824"/>
                      <a:pt x="5524" y="7778"/>
                    </a:cubicBezTo>
                    <a:lnTo>
                      <a:pt x="5547" y="7561"/>
                    </a:lnTo>
                    <a:cubicBezTo>
                      <a:pt x="5775" y="7766"/>
                      <a:pt x="5957" y="8006"/>
                      <a:pt x="6094" y="8291"/>
                    </a:cubicBezTo>
                    <a:cubicBezTo>
                      <a:pt x="6106" y="8326"/>
                      <a:pt x="6140" y="8348"/>
                      <a:pt x="6174" y="8348"/>
                    </a:cubicBezTo>
                    <a:cubicBezTo>
                      <a:pt x="6288" y="8348"/>
                      <a:pt x="6357" y="8234"/>
                      <a:pt x="6391" y="8109"/>
                    </a:cubicBezTo>
                    <a:cubicBezTo>
                      <a:pt x="6585" y="8280"/>
                      <a:pt x="6734" y="8508"/>
                      <a:pt x="6802" y="8759"/>
                    </a:cubicBezTo>
                    <a:cubicBezTo>
                      <a:pt x="6802" y="8794"/>
                      <a:pt x="6825" y="8816"/>
                      <a:pt x="6848" y="8839"/>
                    </a:cubicBezTo>
                    <a:cubicBezTo>
                      <a:pt x="6859" y="8845"/>
                      <a:pt x="6873" y="8848"/>
                      <a:pt x="6888" y="8848"/>
                    </a:cubicBezTo>
                    <a:cubicBezTo>
                      <a:pt x="6902" y="8848"/>
                      <a:pt x="6916" y="8845"/>
                      <a:pt x="6928" y="8839"/>
                    </a:cubicBezTo>
                    <a:cubicBezTo>
                      <a:pt x="6962" y="8828"/>
                      <a:pt x="7053" y="8794"/>
                      <a:pt x="7133" y="8600"/>
                    </a:cubicBezTo>
                    <a:cubicBezTo>
                      <a:pt x="7304" y="8805"/>
                      <a:pt x="7418" y="9045"/>
                      <a:pt x="7475" y="9307"/>
                    </a:cubicBezTo>
                    <a:cubicBezTo>
                      <a:pt x="7490" y="9360"/>
                      <a:pt x="7535" y="9387"/>
                      <a:pt x="7580" y="9387"/>
                    </a:cubicBezTo>
                    <a:cubicBezTo>
                      <a:pt x="7603" y="9387"/>
                      <a:pt x="7627" y="9380"/>
                      <a:pt x="7646" y="9364"/>
                    </a:cubicBezTo>
                    <a:lnTo>
                      <a:pt x="7841" y="9193"/>
                    </a:lnTo>
                    <a:cubicBezTo>
                      <a:pt x="7932" y="9433"/>
                      <a:pt x="8012" y="9672"/>
                      <a:pt x="8057" y="9923"/>
                    </a:cubicBezTo>
                    <a:cubicBezTo>
                      <a:pt x="8057" y="9946"/>
                      <a:pt x="8080" y="9969"/>
                      <a:pt x="8103" y="9992"/>
                    </a:cubicBezTo>
                    <a:cubicBezTo>
                      <a:pt x="8126" y="10003"/>
                      <a:pt x="8160" y="10003"/>
                      <a:pt x="8183" y="10003"/>
                    </a:cubicBezTo>
                    <a:cubicBezTo>
                      <a:pt x="8274" y="9958"/>
                      <a:pt x="8354" y="9912"/>
                      <a:pt x="8423" y="9843"/>
                    </a:cubicBezTo>
                    <a:cubicBezTo>
                      <a:pt x="8514" y="10083"/>
                      <a:pt x="8571" y="10346"/>
                      <a:pt x="8594" y="10597"/>
                    </a:cubicBezTo>
                    <a:cubicBezTo>
                      <a:pt x="8605" y="10631"/>
                      <a:pt x="8628" y="10665"/>
                      <a:pt x="8662" y="10677"/>
                    </a:cubicBezTo>
                    <a:cubicBezTo>
                      <a:pt x="8675" y="10685"/>
                      <a:pt x="8688" y="10689"/>
                      <a:pt x="8701" y="10689"/>
                    </a:cubicBezTo>
                    <a:cubicBezTo>
                      <a:pt x="8723" y="10689"/>
                      <a:pt x="8744" y="10679"/>
                      <a:pt x="8765" y="10665"/>
                    </a:cubicBezTo>
                    <a:lnTo>
                      <a:pt x="8879" y="10562"/>
                    </a:lnTo>
                    <a:cubicBezTo>
                      <a:pt x="9016" y="10928"/>
                      <a:pt x="8993" y="11521"/>
                      <a:pt x="8993" y="11521"/>
                    </a:cubicBezTo>
                    <a:cubicBezTo>
                      <a:pt x="8993" y="11567"/>
                      <a:pt x="9027" y="11612"/>
                      <a:pt x="9073" y="11624"/>
                    </a:cubicBezTo>
                    <a:cubicBezTo>
                      <a:pt x="9081" y="11626"/>
                      <a:pt x="9089" y="11627"/>
                      <a:pt x="9096" y="11627"/>
                    </a:cubicBezTo>
                    <a:cubicBezTo>
                      <a:pt x="9134" y="11627"/>
                      <a:pt x="9168" y="11605"/>
                      <a:pt x="9187" y="11567"/>
                    </a:cubicBezTo>
                    <a:cubicBezTo>
                      <a:pt x="9221" y="11498"/>
                      <a:pt x="9267" y="11441"/>
                      <a:pt x="9324" y="11384"/>
                    </a:cubicBezTo>
                    <a:cubicBezTo>
                      <a:pt x="9461" y="11715"/>
                      <a:pt x="9507" y="12069"/>
                      <a:pt x="9472" y="12423"/>
                    </a:cubicBezTo>
                    <a:lnTo>
                      <a:pt x="9472" y="12502"/>
                    </a:lnTo>
                    <a:cubicBezTo>
                      <a:pt x="9461" y="12560"/>
                      <a:pt x="9495" y="12617"/>
                      <a:pt x="9552" y="12639"/>
                    </a:cubicBezTo>
                    <a:cubicBezTo>
                      <a:pt x="9563" y="12643"/>
                      <a:pt x="9572" y="12645"/>
                      <a:pt x="9582" y="12645"/>
                    </a:cubicBezTo>
                    <a:cubicBezTo>
                      <a:pt x="9635" y="12645"/>
                      <a:pt x="9677" y="12593"/>
                      <a:pt x="9735" y="12525"/>
                    </a:cubicBezTo>
                    <a:cubicBezTo>
                      <a:pt x="9895" y="13164"/>
                      <a:pt x="10442" y="14283"/>
                      <a:pt x="10705" y="14796"/>
                    </a:cubicBezTo>
                    <a:cubicBezTo>
                      <a:pt x="9997" y="14020"/>
                      <a:pt x="8856" y="13632"/>
                      <a:pt x="8571" y="13541"/>
                    </a:cubicBezTo>
                    <a:cubicBezTo>
                      <a:pt x="8594" y="13507"/>
                      <a:pt x="8628" y="13473"/>
                      <a:pt x="8662" y="13438"/>
                    </a:cubicBezTo>
                    <a:cubicBezTo>
                      <a:pt x="8696" y="13404"/>
                      <a:pt x="8708" y="13358"/>
                      <a:pt x="8685" y="13313"/>
                    </a:cubicBezTo>
                    <a:cubicBezTo>
                      <a:pt x="8666" y="13285"/>
                      <a:pt x="8632" y="13264"/>
                      <a:pt x="8595" y="13264"/>
                    </a:cubicBezTo>
                    <a:cubicBezTo>
                      <a:pt x="8587" y="13264"/>
                      <a:pt x="8579" y="13265"/>
                      <a:pt x="8571" y="13267"/>
                    </a:cubicBezTo>
                    <a:cubicBezTo>
                      <a:pt x="8541" y="13276"/>
                      <a:pt x="8500" y="13280"/>
                      <a:pt x="8452" y="13280"/>
                    </a:cubicBezTo>
                    <a:cubicBezTo>
                      <a:pt x="8262" y="13280"/>
                      <a:pt x="7956" y="13217"/>
                      <a:pt x="7738" y="13153"/>
                    </a:cubicBezTo>
                    <a:cubicBezTo>
                      <a:pt x="7749" y="13119"/>
                      <a:pt x="7795" y="13073"/>
                      <a:pt x="7852" y="12993"/>
                    </a:cubicBezTo>
                    <a:cubicBezTo>
                      <a:pt x="7875" y="12959"/>
                      <a:pt x="7875" y="12913"/>
                      <a:pt x="7852" y="12879"/>
                    </a:cubicBezTo>
                    <a:cubicBezTo>
                      <a:pt x="7833" y="12851"/>
                      <a:pt x="7799" y="12830"/>
                      <a:pt x="7762" y="12830"/>
                    </a:cubicBezTo>
                    <a:cubicBezTo>
                      <a:pt x="7754" y="12830"/>
                      <a:pt x="7746" y="12831"/>
                      <a:pt x="7738" y="12833"/>
                    </a:cubicBezTo>
                    <a:cubicBezTo>
                      <a:pt x="7667" y="12844"/>
                      <a:pt x="7596" y="12849"/>
                      <a:pt x="7526" y="12849"/>
                    </a:cubicBezTo>
                    <a:cubicBezTo>
                      <a:pt x="7368" y="12849"/>
                      <a:pt x="7211" y="12824"/>
                      <a:pt x="7053" y="12776"/>
                    </a:cubicBezTo>
                    <a:cubicBezTo>
                      <a:pt x="6996" y="12708"/>
                      <a:pt x="6962" y="12628"/>
                      <a:pt x="6962" y="12537"/>
                    </a:cubicBezTo>
                    <a:cubicBezTo>
                      <a:pt x="6962" y="12502"/>
                      <a:pt x="6950" y="12480"/>
                      <a:pt x="6928" y="12457"/>
                    </a:cubicBezTo>
                    <a:cubicBezTo>
                      <a:pt x="6905" y="12445"/>
                      <a:pt x="6870" y="12434"/>
                      <a:pt x="6848" y="12434"/>
                    </a:cubicBezTo>
                    <a:cubicBezTo>
                      <a:pt x="6777" y="12450"/>
                      <a:pt x="6705" y="12458"/>
                      <a:pt x="6634" y="12458"/>
                    </a:cubicBezTo>
                    <a:cubicBezTo>
                      <a:pt x="6408" y="12458"/>
                      <a:pt x="6188" y="12379"/>
                      <a:pt x="6015" y="12240"/>
                    </a:cubicBezTo>
                    <a:cubicBezTo>
                      <a:pt x="6083" y="12137"/>
                      <a:pt x="6163" y="12046"/>
                      <a:pt x="6243" y="11955"/>
                    </a:cubicBezTo>
                    <a:cubicBezTo>
                      <a:pt x="6305" y="11892"/>
                      <a:pt x="6254" y="11792"/>
                      <a:pt x="6175" y="11792"/>
                    </a:cubicBezTo>
                    <a:cubicBezTo>
                      <a:pt x="6167" y="11792"/>
                      <a:pt x="6160" y="11793"/>
                      <a:pt x="6151" y="11795"/>
                    </a:cubicBezTo>
                    <a:cubicBezTo>
                      <a:pt x="6098" y="11800"/>
                      <a:pt x="6045" y="11803"/>
                      <a:pt x="5992" y="11803"/>
                    </a:cubicBezTo>
                    <a:cubicBezTo>
                      <a:pt x="5690" y="11803"/>
                      <a:pt x="5388" y="11720"/>
                      <a:pt x="5136" y="11555"/>
                    </a:cubicBezTo>
                    <a:cubicBezTo>
                      <a:pt x="5216" y="11464"/>
                      <a:pt x="5284" y="11361"/>
                      <a:pt x="5330" y="11236"/>
                    </a:cubicBezTo>
                    <a:cubicBezTo>
                      <a:pt x="5341" y="11213"/>
                      <a:pt x="5330" y="11167"/>
                      <a:pt x="5318" y="11144"/>
                    </a:cubicBezTo>
                    <a:cubicBezTo>
                      <a:pt x="5296" y="11110"/>
                      <a:pt x="5261" y="11099"/>
                      <a:pt x="5227" y="11099"/>
                    </a:cubicBezTo>
                    <a:cubicBezTo>
                      <a:pt x="5196" y="11101"/>
                      <a:pt x="5166" y="11102"/>
                      <a:pt x="5135" y="11102"/>
                    </a:cubicBezTo>
                    <a:cubicBezTo>
                      <a:pt x="4803" y="11102"/>
                      <a:pt x="4484" y="10988"/>
                      <a:pt x="4223" y="10779"/>
                    </a:cubicBezTo>
                    <a:lnTo>
                      <a:pt x="4577" y="10688"/>
                    </a:lnTo>
                    <a:cubicBezTo>
                      <a:pt x="4622" y="10677"/>
                      <a:pt x="4656" y="10631"/>
                      <a:pt x="4656" y="10585"/>
                    </a:cubicBezTo>
                    <a:cubicBezTo>
                      <a:pt x="4645" y="10528"/>
                      <a:pt x="4611" y="10494"/>
                      <a:pt x="4554" y="10494"/>
                    </a:cubicBezTo>
                    <a:cubicBezTo>
                      <a:pt x="4063" y="10460"/>
                      <a:pt x="3618" y="10003"/>
                      <a:pt x="3447" y="9798"/>
                    </a:cubicBezTo>
                    <a:cubicBezTo>
                      <a:pt x="3641" y="9729"/>
                      <a:pt x="3846" y="9695"/>
                      <a:pt x="4052" y="9684"/>
                    </a:cubicBezTo>
                    <a:cubicBezTo>
                      <a:pt x="4177" y="9661"/>
                      <a:pt x="4166" y="9490"/>
                      <a:pt x="4052" y="9478"/>
                    </a:cubicBezTo>
                    <a:cubicBezTo>
                      <a:pt x="3892" y="9478"/>
                      <a:pt x="3515" y="9193"/>
                      <a:pt x="3241" y="8953"/>
                    </a:cubicBezTo>
                    <a:cubicBezTo>
                      <a:pt x="3344" y="8919"/>
                      <a:pt x="3447" y="8896"/>
                      <a:pt x="3550" y="8885"/>
                    </a:cubicBezTo>
                    <a:cubicBezTo>
                      <a:pt x="3595" y="8885"/>
                      <a:pt x="3629" y="8851"/>
                      <a:pt x="3641" y="8805"/>
                    </a:cubicBezTo>
                    <a:cubicBezTo>
                      <a:pt x="3652" y="8759"/>
                      <a:pt x="3629" y="8725"/>
                      <a:pt x="3595" y="8702"/>
                    </a:cubicBezTo>
                    <a:cubicBezTo>
                      <a:pt x="3424" y="8611"/>
                      <a:pt x="3276" y="8485"/>
                      <a:pt x="3162" y="8326"/>
                    </a:cubicBezTo>
                    <a:cubicBezTo>
                      <a:pt x="3298" y="8291"/>
                      <a:pt x="3367" y="8132"/>
                      <a:pt x="3378" y="8097"/>
                    </a:cubicBezTo>
                    <a:cubicBezTo>
                      <a:pt x="3390" y="8063"/>
                      <a:pt x="3390" y="8029"/>
                      <a:pt x="3367" y="8006"/>
                    </a:cubicBezTo>
                    <a:cubicBezTo>
                      <a:pt x="2979" y="7458"/>
                      <a:pt x="2557" y="6945"/>
                      <a:pt x="2100" y="6454"/>
                    </a:cubicBezTo>
                    <a:close/>
                    <a:moveTo>
                      <a:pt x="19789" y="6454"/>
                    </a:moveTo>
                    <a:cubicBezTo>
                      <a:pt x="19378" y="6899"/>
                      <a:pt x="19024" y="7390"/>
                      <a:pt x="18705" y="7903"/>
                    </a:cubicBezTo>
                    <a:lnTo>
                      <a:pt x="18557" y="7960"/>
                    </a:lnTo>
                    <a:cubicBezTo>
                      <a:pt x="18499" y="7983"/>
                      <a:pt x="18477" y="8040"/>
                      <a:pt x="18499" y="8097"/>
                    </a:cubicBezTo>
                    <a:cubicBezTo>
                      <a:pt x="18534" y="8200"/>
                      <a:pt x="18614" y="8280"/>
                      <a:pt x="18716" y="8326"/>
                    </a:cubicBezTo>
                    <a:cubicBezTo>
                      <a:pt x="18602" y="8474"/>
                      <a:pt x="18454" y="8600"/>
                      <a:pt x="18283" y="8691"/>
                    </a:cubicBezTo>
                    <a:cubicBezTo>
                      <a:pt x="18248" y="8714"/>
                      <a:pt x="18226" y="8759"/>
                      <a:pt x="18237" y="8805"/>
                    </a:cubicBezTo>
                    <a:cubicBezTo>
                      <a:pt x="18248" y="8839"/>
                      <a:pt x="18283" y="8873"/>
                      <a:pt x="18328" y="8885"/>
                    </a:cubicBezTo>
                    <a:cubicBezTo>
                      <a:pt x="18431" y="8885"/>
                      <a:pt x="18534" y="8908"/>
                      <a:pt x="18636" y="8942"/>
                    </a:cubicBezTo>
                    <a:cubicBezTo>
                      <a:pt x="18363" y="9193"/>
                      <a:pt x="17986" y="9478"/>
                      <a:pt x="17826" y="9478"/>
                    </a:cubicBezTo>
                    <a:cubicBezTo>
                      <a:pt x="17712" y="9490"/>
                      <a:pt x="17712" y="9661"/>
                      <a:pt x="17826" y="9672"/>
                    </a:cubicBezTo>
                    <a:cubicBezTo>
                      <a:pt x="18032" y="9684"/>
                      <a:pt x="18237" y="9718"/>
                      <a:pt x="18431" y="9786"/>
                    </a:cubicBezTo>
                    <a:cubicBezTo>
                      <a:pt x="18260" y="9992"/>
                      <a:pt x="17815" y="10460"/>
                      <a:pt x="17324" y="10483"/>
                    </a:cubicBezTo>
                    <a:cubicBezTo>
                      <a:pt x="17278" y="10483"/>
                      <a:pt x="17233" y="10528"/>
                      <a:pt x="17233" y="10574"/>
                    </a:cubicBezTo>
                    <a:cubicBezTo>
                      <a:pt x="17233" y="10619"/>
                      <a:pt x="17256" y="10665"/>
                      <a:pt x="17301" y="10677"/>
                    </a:cubicBezTo>
                    <a:lnTo>
                      <a:pt x="17655" y="10779"/>
                    </a:lnTo>
                    <a:cubicBezTo>
                      <a:pt x="17394" y="10986"/>
                      <a:pt x="17049" y="11100"/>
                      <a:pt x="16711" y="11100"/>
                    </a:cubicBezTo>
                    <a:cubicBezTo>
                      <a:pt x="16694" y="11100"/>
                      <a:pt x="16678" y="11099"/>
                      <a:pt x="16662" y="11099"/>
                    </a:cubicBezTo>
                    <a:cubicBezTo>
                      <a:pt x="16628" y="11099"/>
                      <a:pt x="16594" y="11110"/>
                      <a:pt x="16571" y="11133"/>
                    </a:cubicBezTo>
                    <a:cubicBezTo>
                      <a:pt x="16548" y="11167"/>
                      <a:pt x="16548" y="11202"/>
                      <a:pt x="16559" y="11236"/>
                    </a:cubicBezTo>
                    <a:cubicBezTo>
                      <a:pt x="16605" y="11350"/>
                      <a:pt x="16674" y="11464"/>
                      <a:pt x="16765" y="11555"/>
                    </a:cubicBezTo>
                    <a:cubicBezTo>
                      <a:pt x="16513" y="11714"/>
                      <a:pt x="16224" y="11796"/>
                      <a:pt x="15927" y="11796"/>
                    </a:cubicBezTo>
                    <a:cubicBezTo>
                      <a:pt x="15860" y="11796"/>
                      <a:pt x="15793" y="11792"/>
                      <a:pt x="15726" y="11784"/>
                    </a:cubicBezTo>
                    <a:cubicBezTo>
                      <a:pt x="15718" y="11782"/>
                      <a:pt x="15711" y="11781"/>
                      <a:pt x="15703" y="11781"/>
                    </a:cubicBezTo>
                    <a:cubicBezTo>
                      <a:pt x="15669" y="11781"/>
                      <a:pt x="15642" y="11801"/>
                      <a:pt x="15624" y="11829"/>
                    </a:cubicBezTo>
                    <a:cubicBezTo>
                      <a:pt x="15601" y="11875"/>
                      <a:pt x="15612" y="11920"/>
                      <a:pt x="15635" y="11955"/>
                    </a:cubicBezTo>
                    <a:cubicBezTo>
                      <a:pt x="15726" y="12035"/>
                      <a:pt x="15795" y="12137"/>
                      <a:pt x="15875" y="12240"/>
                    </a:cubicBezTo>
                    <a:cubicBezTo>
                      <a:pt x="15692" y="12379"/>
                      <a:pt x="15477" y="12458"/>
                      <a:pt x="15254" y="12458"/>
                    </a:cubicBezTo>
                    <a:cubicBezTo>
                      <a:pt x="15184" y="12458"/>
                      <a:pt x="15113" y="12450"/>
                      <a:pt x="15042" y="12434"/>
                    </a:cubicBezTo>
                    <a:cubicBezTo>
                      <a:pt x="15019" y="12434"/>
                      <a:pt x="14985" y="12445"/>
                      <a:pt x="14962" y="12457"/>
                    </a:cubicBezTo>
                    <a:cubicBezTo>
                      <a:pt x="14939" y="12480"/>
                      <a:pt x="14927" y="12502"/>
                      <a:pt x="14927" y="12537"/>
                    </a:cubicBezTo>
                    <a:cubicBezTo>
                      <a:pt x="14927" y="12628"/>
                      <a:pt x="14893" y="12708"/>
                      <a:pt x="14836" y="12776"/>
                    </a:cubicBezTo>
                    <a:cubicBezTo>
                      <a:pt x="14679" y="12824"/>
                      <a:pt x="14521" y="12849"/>
                      <a:pt x="14360" y="12849"/>
                    </a:cubicBezTo>
                    <a:cubicBezTo>
                      <a:pt x="14287" y="12849"/>
                      <a:pt x="14214" y="12844"/>
                      <a:pt x="14140" y="12833"/>
                    </a:cubicBezTo>
                    <a:cubicBezTo>
                      <a:pt x="14134" y="12831"/>
                      <a:pt x="14128" y="12830"/>
                      <a:pt x="14121" y="12830"/>
                    </a:cubicBezTo>
                    <a:cubicBezTo>
                      <a:pt x="14090" y="12830"/>
                      <a:pt x="14056" y="12851"/>
                      <a:pt x="14037" y="12879"/>
                    </a:cubicBezTo>
                    <a:cubicBezTo>
                      <a:pt x="14015" y="12913"/>
                      <a:pt x="14015" y="12959"/>
                      <a:pt x="14037" y="12993"/>
                    </a:cubicBezTo>
                    <a:cubicBezTo>
                      <a:pt x="14094" y="13073"/>
                      <a:pt x="14129" y="13119"/>
                      <a:pt x="14151" y="13153"/>
                    </a:cubicBezTo>
                    <a:cubicBezTo>
                      <a:pt x="13933" y="13217"/>
                      <a:pt x="13620" y="13280"/>
                      <a:pt x="13433" y="13280"/>
                    </a:cubicBezTo>
                    <a:cubicBezTo>
                      <a:pt x="13385" y="13280"/>
                      <a:pt x="13346" y="13276"/>
                      <a:pt x="13318" y="13267"/>
                    </a:cubicBezTo>
                    <a:cubicBezTo>
                      <a:pt x="13310" y="13265"/>
                      <a:pt x="13302" y="13264"/>
                      <a:pt x="13294" y="13264"/>
                    </a:cubicBezTo>
                    <a:cubicBezTo>
                      <a:pt x="13257" y="13264"/>
                      <a:pt x="13223" y="13285"/>
                      <a:pt x="13204" y="13313"/>
                    </a:cubicBezTo>
                    <a:cubicBezTo>
                      <a:pt x="13181" y="13358"/>
                      <a:pt x="13181" y="13404"/>
                      <a:pt x="13216" y="13438"/>
                    </a:cubicBezTo>
                    <a:cubicBezTo>
                      <a:pt x="13250" y="13473"/>
                      <a:pt x="13284" y="13507"/>
                      <a:pt x="13307" y="13541"/>
                    </a:cubicBezTo>
                    <a:cubicBezTo>
                      <a:pt x="13022" y="13632"/>
                      <a:pt x="11880" y="14020"/>
                      <a:pt x="11173" y="14796"/>
                    </a:cubicBezTo>
                    <a:cubicBezTo>
                      <a:pt x="11435" y="14271"/>
                      <a:pt x="11983" y="13164"/>
                      <a:pt x="12154" y="12525"/>
                    </a:cubicBezTo>
                    <a:cubicBezTo>
                      <a:pt x="12200" y="12589"/>
                      <a:pt x="12245" y="12638"/>
                      <a:pt x="12291" y="12638"/>
                    </a:cubicBezTo>
                    <a:cubicBezTo>
                      <a:pt x="12302" y="12638"/>
                      <a:pt x="12314" y="12635"/>
                      <a:pt x="12325" y="12628"/>
                    </a:cubicBezTo>
                    <a:cubicBezTo>
                      <a:pt x="12371" y="12617"/>
                      <a:pt x="12405" y="12560"/>
                      <a:pt x="12405" y="12502"/>
                    </a:cubicBezTo>
                    <a:lnTo>
                      <a:pt x="12405" y="12423"/>
                    </a:lnTo>
                    <a:cubicBezTo>
                      <a:pt x="12360" y="12069"/>
                      <a:pt x="12405" y="11715"/>
                      <a:pt x="12542" y="11384"/>
                    </a:cubicBezTo>
                    <a:cubicBezTo>
                      <a:pt x="12599" y="11441"/>
                      <a:pt x="12645" y="11498"/>
                      <a:pt x="12691" y="11567"/>
                    </a:cubicBezTo>
                    <a:cubicBezTo>
                      <a:pt x="12700" y="11605"/>
                      <a:pt x="12741" y="11627"/>
                      <a:pt x="12781" y="11627"/>
                    </a:cubicBezTo>
                    <a:cubicBezTo>
                      <a:pt x="12789" y="11627"/>
                      <a:pt x="12797" y="11626"/>
                      <a:pt x="12805" y="11624"/>
                    </a:cubicBezTo>
                    <a:cubicBezTo>
                      <a:pt x="12850" y="11612"/>
                      <a:pt x="12873" y="11567"/>
                      <a:pt x="12873" y="11521"/>
                    </a:cubicBezTo>
                    <a:cubicBezTo>
                      <a:pt x="12873" y="11510"/>
                      <a:pt x="12850" y="10928"/>
                      <a:pt x="12987" y="10562"/>
                    </a:cubicBezTo>
                    <a:lnTo>
                      <a:pt x="13113" y="10665"/>
                    </a:lnTo>
                    <a:cubicBezTo>
                      <a:pt x="13130" y="10679"/>
                      <a:pt x="13151" y="10686"/>
                      <a:pt x="13172" y="10686"/>
                    </a:cubicBezTo>
                    <a:cubicBezTo>
                      <a:pt x="13218" y="10686"/>
                      <a:pt x="13265" y="10652"/>
                      <a:pt x="13273" y="10597"/>
                    </a:cubicBezTo>
                    <a:cubicBezTo>
                      <a:pt x="13296" y="10346"/>
                      <a:pt x="13364" y="10083"/>
                      <a:pt x="13455" y="9843"/>
                    </a:cubicBezTo>
                    <a:cubicBezTo>
                      <a:pt x="13524" y="9912"/>
                      <a:pt x="13592" y="9958"/>
                      <a:pt x="13684" y="9992"/>
                    </a:cubicBezTo>
                    <a:cubicBezTo>
                      <a:pt x="13695" y="9998"/>
                      <a:pt x="13709" y="10000"/>
                      <a:pt x="13723" y="10000"/>
                    </a:cubicBezTo>
                    <a:cubicBezTo>
                      <a:pt x="13738" y="10000"/>
                      <a:pt x="13752" y="9998"/>
                      <a:pt x="13763" y="9992"/>
                    </a:cubicBezTo>
                    <a:cubicBezTo>
                      <a:pt x="13786" y="9969"/>
                      <a:pt x="13809" y="9946"/>
                      <a:pt x="13809" y="9923"/>
                    </a:cubicBezTo>
                    <a:cubicBezTo>
                      <a:pt x="13866" y="9672"/>
                      <a:pt x="13935" y="9433"/>
                      <a:pt x="14037" y="9193"/>
                    </a:cubicBezTo>
                    <a:lnTo>
                      <a:pt x="14231" y="9364"/>
                    </a:lnTo>
                    <a:cubicBezTo>
                      <a:pt x="14248" y="9381"/>
                      <a:pt x="14271" y="9391"/>
                      <a:pt x="14295" y="9391"/>
                    </a:cubicBezTo>
                    <a:cubicBezTo>
                      <a:pt x="14304" y="9391"/>
                      <a:pt x="14313" y="9390"/>
                      <a:pt x="14323" y="9387"/>
                    </a:cubicBezTo>
                    <a:cubicBezTo>
                      <a:pt x="14357" y="9376"/>
                      <a:pt x="14380" y="9341"/>
                      <a:pt x="14391" y="9307"/>
                    </a:cubicBezTo>
                    <a:cubicBezTo>
                      <a:pt x="14448" y="9045"/>
                      <a:pt x="14574" y="8805"/>
                      <a:pt x="14756" y="8600"/>
                    </a:cubicBezTo>
                    <a:cubicBezTo>
                      <a:pt x="14825" y="8782"/>
                      <a:pt x="14916" y="8828"/>
                      <a:pt x="14950" y="8839"/>
                    </a:cubicBezTo>
                    <a:cubicBezTo>
                      <a:pt x="14960" y="8844"/>
                      <a:pt x="14971" y="8847"/>
                      <a:pt x="14983" y="8847"/>
                    </a:cubicBezTo>
                    <a:cubicBezTo>
                      <a:pt x="15000" y="8847"/>
                      <a:pt x="15017" y="8841"/>
                      <a:pt x="15030" y="8828"/>
                    </a:cubicBezTo>
                    <a:cubicBezTo>
                      <a:pt x="15053" y="8816"/>
                      <a:pt x="15076" y="8794"/>
                      <a:pt x="15076" y="8759"/>
                    </a:cubicBezTo>
                    <a:cubicBezTo>
                      <a:pt x="15144" y="8508"/>
                      <a:pt x="15293" y="8280"/>
                      <a:pt x="15487" y="8109"/>
                    </a:cubicBezTo>
                    <a:cubicBezTo>
                      <a:pt x="15521" y="8223"/>
                      <a:pt x="15589" y="8337"/>
                      <a:pt x="15704" y="8337"/>
                    </a:cubicBezTo>
                    <a:cubicBezTo>
                      <a:pt x="15738" y="8337"/>
                      <a:pt x="15772" y="8326"/>
                      <a:pt x="15795" y="8291"/>
                    </a:cubicBezTo>
                    <a:cubicBezTo>
                      <a:pt x="15920" y="8006"/>
                      <a:pt x="16103" y="7766"/>
                      <a:pt x="16343" y="7561"/>
                    </a:cubicBezTo>
                    <a:lnTo>
                      <a:pt x="16354" y="7778"/>
                    </a:lnTo>
                    <a:cubicBezTo>
                      <a:pt x="16361" y="7836"/>
                      <a:pt x="16410" y="7871"/>
                      <a:pt x="16460" y="7871"/>
                    </a:cubicBezTo>
                    <a:cubicBezTo>
                      <a:pt x="16488" y="7871"/>
                      <a:pt x="16516" y="7860"/>
                      <a:pt x="16537" y="7835"/>
                    </a:cubicBezTo>
                    <a:cubicBezTo>
                      <a:pt x="16537" y="7835"/>
                      <a:pt x="16959" y="7367"/>
                      <a:pt x="17393" y="7242"/>
                    </a:cubicBezTo>
                    <a:lnTo>
                      <a:pt x="17404" y="7390"/>
                    </a:lnTo>
                    <a:cubicBezTo>
                      <a:pt x="17411" y="7442"/>
                      <a:pt x="17459" y="7475"/>
                      <a:pt x="17506" y="7475"/>
                    </a:cubicBezTo>
                    <a:cubicBezTo>
                      <a:pt x="17531" y="7475"/>
                      <a:pt x="17556" y="7466"/>
                      <a:pt x="17575" y="7447"/>
                    </a:cubicBezTo>
                    <a:cubicBezTo>
                      <a:pt x="17769" y="7253"/>
                      <a:pt x="17997" y="7082"/>
                      <a:pt x="18226" y="6933"/>
                    </a:cubicBezTo>
                    <a:cubicBezTo>
                      <a:pt x="18237" y="6945"/>
                      <a:pt x="18237" y="6956"/>
                      <a:pt x="18237" y="6990"/>
                    </a:cubicBezTo>
                    <a:cubicBezTo>
                      <a:pt x="18220" y="7059"/>
                      <a:pt x="18279" y="7114"/>
                      <a:pt x="18339" y="7114"/>
                    </a:cubicBezTo>
                    <a:cubicBezTo>
                      <a:pt x="18359" y="7114"/>
                      <a:pt x="18379" y="7108"/>
                      <a:pt x="18397" y="7093"/>
                    </a:cubicBezTo>
                    <a:cubicBezTo>
                      <a:pt x="18408" y="7082"/>
                      <a:pt x="19082" y="6568"/>
                      <a:pt x="19789" y="6454"/>
                    </a:cubicBezTo>
                    <a:close/>
                    <a:moveTo>
                      <a:pt x="10945" y="463"/>
                    </a:moveTo>
                    <a:cubicBezTo>
                      <a:pt x="11116" y="828"/>
                      <a:pt x="11207" y="1216"/>
                      <a:pt x="11219" y="1615"/>
                    </a:cubicBezTo>
                    <a:cubicBezTo>
                      <a:pt x="11230" y="1775"/>
                      <a:pt x="11241" y="1923"/>
                      <a:pt x="11276" y="2083"/>
                    </a:cubicBezTo>
                    <a:cubicBezTo>
                      <a:pt x="11276" y="2117"/>
                      <a:pt x="11298" y="2152"/>
                      <a:pt x="11333" y="2175"/>
                    </a:cubicBezTo>
                    <a:cubicBezTo>
                      <a:pt x="11358" y="2187"/>
                      <a:pt x="11383" y="2192"/>
                      <a:pt x="11409" y="2192"/>
                    </a:cubicBezTo>
                    <a:cubicBezTo>
                      <a:pt x="11455" y="2192"/>
                      <a:pt x="11503" y="2178"/>
                      <a:pt x="11561" y="2163"/>
                    </a:cubicBezTo>
                    <a:cubicBezTo>
                      <a:pt x="11652" y="2129"/>
                      <a:pt x="11755" y="2106"/>
                      <a:pt x="11846" y="2095"/>
                    </a:cubicBezTo>
                    <a:lnTo>
                      <a:pt x="11846" y="2095"/>
                    </a:lnTo>
                    <a:cubicBezTo>
                      <a:pt x="12017" y="2403"/>
                      <a:pt x="11949" y="3247"/>
                      <a:pt x="11778" y="3396"/>
                    </a:cubicBezTo>
                    <a:cubicBezTo>
                      <a:pt x="11696" y="3469"/>
                      <a:pt x="11767" y="3578"/>
                      <a:pt x="11851" y="3578"/>
                    </a:cubicBezTo>
                    <a:cubicBezTo>
                      <a:pt x="11872" y="3578"/>
                      <a:pt x="11894" y="3571"/>
                      <a:pt x="11915" y="3555"/>
                    </a:cubicBezTo>
                    <a:cubicBezTo>
                      <a:pt x="12029" y="3453"/>
                      <a:pt x="12154" y="3384"/>
                      <a:pt x="12303" y="3339"/>
                    </a:cubicBezTo>
                    <a:lnTo>
                      <a:pt x="12303" y="3339"/>
                    </a:lnTo>
                    <a:cubicBezTo>
                      <a:pt x="12314" y="3590"/>
                      <a:pt x="12314" y="4252"/>
                      <a:pt x="11995" y="4628"/>
                    </a:cubicBezTo>
                    <a:cubicBezTo>
                      <a:pt x="11960" y="4662"/>
                      <a:pt x="11960" y="4719"/>
                      <a:pt x="11995" y="4754"/>
                    </a:cubicBezTo>
                    <a:cubicBezTo>
                      <a:pt x="12017" y="4776"/>
                      <a:pt x="12044" y="4788"/>
                      <a:pt x="12072" y="4788"/>
                    </a:cubicBezTo>
                    <a:cubicBezTo>
                      <a:pt x="12088" y="4788"/>
                      <a:pt x="12104" y="4785"/>
                      <a:pt x="12120" y="4776"/>
                    </a:cubicBezTo>
                    <a:cubicBezTo>
                      <a:pt x="12303" y="4685"/>
                      <a:pt x="12508" y="4617"/>
                      <a:pt x="12714" y="4594"/>
                    </a:cubicBezTo>
                    <a:lnTo>
                      <a:pt x="12714" y="4594"/>
                    </a:lnTo>
                    <a:cubicBezTo>
                      <a:pt x="12736" y="4834"/>
                      <a:pt x="12736" y="5507"/>
                      <a:pt x="12348" y="5906"/>
                    </a:cubicBezTo>
                    <a:cubicBezTo>
                      <a:pt x="12282" y="5973"/>
                      <a:pt x="12342" y="6080"/>
                      <a:pt x="12424" y="6080"/>
                    </a:cubicBezTo>
                    <a:cubicBezTo>
                      <a:pt x="12440" y="6080"/>
                      <a:pt x="12457" y="6075"/>
                      <a:pt x="12474" y="6066"/>
                    </a:cubicBezTo>
                    <a:lnTo>
                      <a:pt x="12862" y="5861"/>
                    </a:lnTo>
                    <a:lnTo>
                      <a:pt x="12862" y="5861"/>
                    </a:lnTo>
                    <a:cubicBezTo>
                      <a:pt x="12839" y="6260"/>
                      <a:pt x="12645" y="6625"/>
                      <a:pt x="12337" y="6876"/>
                    </a:cubicBezTo>
                    <a:cubicBezTo>
                      <a:pt x="12314" y="6899"/>
                      <a:pt x="12291" y="6933"/>
                      <a:pt x="12303" y="6968"/>
                    </a:cubicBezTo>
                    <a:cubicBezTo>
                      <a:pt x="12303" y="7002"/>
                      <a:pt x="12325" y="7036"/>
                      <a:pt x="12360" y="7047"/>
                    </a:cubicBezTo>
                    <a:cubicBezTo>
                      <a:pt x="12497" y="7116"/>
                      <a:pt x="12645" y="7150"/>
                      <a:pt x="12805" y="7150"/>
                    </a:cubicBezTo>
                    <a:cubicBezTo>
                      <a:pt x="12725" y="7538"/>
                      <a:pt x="12497" y="7869"/>
                      <a:pt x="12177" y="8097"/>
                    </a:cubicBezTo>
                    <a:cubicBezTo>
                      <a:pt x="12097" y="8154"/>
                      <a:pt x="12131" y="8280"/>
                      <a:pt x="12223" y="8280"/>
                    </a:cubicBezTo>
                    <a:cubicBezTo>
                      <a:pt x="12371" y="8291"/>
                      <a:pt x="12520" y="8314"/>
                      <a:pt x="12656" y="8337"/>
                    </a:cubicBezTo>
                    <a:cubicBezTo>
                      <a:pt x="12588" y="8691"/>
                      <a:pt x="12394" y="8999"/>
                      <a:pt x="12097" y="9193"/>
                    </a:cubicBezTo>
                    <a:cubicBezTo>
                      <a:pt x="12017" y="9250"/>
                      <a:pt x="12040" y="9364"/>
                      <a:pt x="12143" y="9376"/>
                    </a:cubicBezTo>
                    <a:cubicBezTo>
                      <a:pt x="12257" y="9387"/>
                      <a:pt x="12371" y="9421"/>
                      <a:pt x="12474" y="9478"/>
                    </a:cubicBezTo>
                    <a:cubicBezTo>
                      <a:pt x="12360" y="9695"/>
                      <a:pt x="12131" y="10106"/>
                      <a:pt x="11926" y="10231"/>
                    </a:cubicBezTo>
                    <a:cubicBezTo>
                      <a:pt x="11846" y="10277"/>
                      <a:pt x="11869" y="10403"/>
                      <a:pt x="11960" y="10414"/>
                    </a:cubicBezTo>
                    <a:cubicBezTo>
                      <a:pt x="12074" y="10425"/>
                      <a:pt x="12189" y="10448"/>
                      <a:pt x="12291" y="10494"/>
                    </a:cubicBezTo>
                    <a:cubicBezTo>
                      <a:pt x="12097" y="10814"/>
                      <a:pt x="11755" y="11281"/>
                      <a:pt x="11595" y="11361"/>
                    </a:cubicBezTo>
                    <a:cubicBezTo>
                      <a:pt x="11499" y="11404"/>
                      <a:pt x="11543" y="11546"/>
                      <a:pt x="11642" y="11546"/>
                    </a:cubicBezTo>
                    <a:cubicBezTo>
                      <a:pt x="11649" y="11546"/>
                      <a:pt x="11656" y="11545"/>
                      <a:pt x="11664" y="11544"/>
                    </a:cubicBezTo>
                    <a:cubicBezTo>
                      <a:pt x="11707" y="11538"/>
                      <a:pt x="11744" y="11536"/>
                      <a:pt x="11774" y="11536"/>
                    </a:cubicBezTo>
                    <a:cubicBezTo>
                      <a:pt x="11870" y="11536"/>
                      <a:pt x="11903" y="11558"/>
                      <a:pt x="11903" y="11567"/>
                    </a:cubicBezTo>
                    <a:cubicBezTo>
                      <a:pt x="11629" y="12023"/>
                      <a:pt x="11424" y="12525"/>
                      <a:pt x="11287" y="13039"/>
                    </a:cubicBezTo>
                    <a:cubicBezTo>
                      <a:pt x="11139" y="13609"/>
                      <a:pt x="11025" y="14191"/>
                      <a:pt x="10967" y="14774"/>
                    </a:cubicBezTo>
                    <a:cubicBezTo>
                      <a:pt x="10956" y="14819"/>
                      <a:pt x="10990" y="14865"/>
                      <a:pt x="11036" y="14888"/>
                    </a:cubicBezTo>
                    <a:lnTo>
                      <a:pt x="11093" y="14888"/>
                    </a:lnTo>
                    <a:cubicBezTo>
                      <a:pt x="11070" y="14910"/>
                      <a:pt x="11047" y="14945"/>
                      <a:pt x="11025" y="14968"/>
                    </a:cubicBezTo>
                    <a:cubicBezTo>
                      <a:pt x="11002" y="15002"/>
                      <a:pt x="11002" y="15047"/>
                      <a:pt x="11013" y="15082"/>
                    </a:cubicBezTo>
                    <a:cubicBezTo>
                      <a:pt x="11025" y="15082"/>
                      <a:pt x="11025" y="15093"/>
                      <a:pt x="11036" y="15093"/>
                    </a:cubicBezTo>
                    <a:cubicBezTo>
                      <a:pt x="11025" y="15104"/>
                      <a:pt x="11013" y="15127"/>
                      <a:pt x="11013" y="15139"/>
                    </a:cubicBezTo>
                    <a:cubicBezTo>
                      <a:pt x="11002" y="15162"/>
                      <a:pt x="11002" y="15184"/>
                      <a:pt x="11013" y="15207"/>
                    </a:cubicBezTo>
                    <a:cubicBezTo>
                      <a:pt x="11007" y="15201"/>
                      <a:pt x="11002" y="15199"/>
                      <a:pt x="10997" y="15199"/>
                    </a:cubicBezTo>
                    <a:cubicBezTo>
                      <a:pt x="10993" y="15199"/>
                      <a:pt x="10990" y="15201"/>
                      <a:pt x="10990" y="15207"/>
                    </a:cubicBezTo>
                    <a:cubicBezTo>
                      <a:pt x="10979" y="15184"/>
                      <a:pt x="10979" y="15173"/>
                      <a:pt x="10979" y="15162"/>
                    </a:cubicBezTo>
                    <a:cubicBezTo>
                      <a:pt x="10956" y="15127"/>
                      <a:pt x="10922" y="15116"/>
                      <a:pt x="10899" y="15104"/>
                    </a:cubicBezTo>
                    <a:lnTo>
                      <a:pt x="10899" y="15116"/>
                    </a:lnTo>
                    <a:cubicBezTo>
                      <a:pt x="10888" y="15093"/>
                      <a:pt x="10876" y="15082"/>
                      <a:pt x="10865" y="15082"/>
                    </a:cubicBezTo>
                    <a:cubicBezTo>
                      <a:pt x="10876" y="15047"/>
                      <a:pt x="10876" y="15013"/>
                      <a:pt x="10865" y="14990"/>
                    </a:cubicBezTo>
                    <a:lnTo>
                      <a:pt x="10899" y="14990"/>
                    </a:lnTo>
                    <a:cubicBezTo>
                      <a:pt x="10945" y="14968"/>
                      <a:pt x="10979" y="14922"/>
                      <a:pt x="10967" y="14876"/>
                    </a:cubicBezTo>
                    <a:cubicBezTo>
                      <a:pt x="10819" y="14169"/>
                      <a:pt x="10636" y="13473"/>
                      <a:pt x="10408" y="12776"/>
                    </a:cubicBezTo>
                    <a:cubicBezTo>
                      <a:pt x="10294" y="12457"/>
                      <a:pt x="10169" y="12160"/>
                      <a:pt x="10066" y="11920"/>
                    </a:cubicBezTo>
                    <a:cubicBezTo>
                      <a:pt x="10009" y="11806"/>
                      <a:pt x="9952" y="11681"/>
                      <a:pt x="9918" y="11601"/>
                    </a:cubicBezTo>
                    <a:lnTo>
                      <a:pt x="9918" y="11601"/>
                    </a:lnTo>
                    <a:lnTo>
                      <a:pt x="9986" y="11612"/>
                    </a:lnTo>
                    <a:cubicBezTo>
                      <a:pt x="10052" y="11623"/>
                      <a:pt x="10105" y="11633"/>
                      <a:pt x="10147" y="11633"/>
                    </a:cubicBezTo>
                    <a:cubicBezTo>
                      <a:pt x="10199" y="11633"/>
                      <a:pt x="10235" y="11617"/>
                      <a:pt x="10260" y="11567"/>
                    </a:cubicBezTo>
                    <a:cubicBezTo>
                      <a:pt x="10283" y="11532"/>
                      <a:pt x="10283" y="11475"/>
                      <a:pt x="10214" y="11418"/>
                    </a:cubicBezTo>
                    <a:lnTo>
                      <a:pt x="10146" y="11361"/>
                    </a:lnTo>
                    <a:cubicBezTo>
                      <a:pt x="9815" y="11122"/>
                      <a:pt x="9552" y="10791"/>
                      <a:pt x="9381" y="10425"/>
                    </a:cubicBezTo>
                    <a:lnTo>
                      <a:pt x="9381" y="10425"/>
                    </a:lnTo>
                    <a:cubicBezTo>
                      <a:pt x="9472" y="10437"/>
                      <a:pt x="9564" y="10448"/>
                      <a:pt x="9666" y="10471"/>
                    </a:cubicBezTo>
                    <a:cubicBezTo>
                      <a:pt x="9676" y="10477"/>
                      <a:pt x="9686" y="10480"/>
                      <a:pt x="9698" y="10480"/>
                    </a:cubicBezTo>
                    <a:cubicBezTo>
                      <a:pt x="9729" y="10480"/>
                      <a:pt x="9764" y="10459"/>
                      <a:pt x="9781" y="10425"/>
                    </a:cubicBezTo>
                    <a:cubicBezTo>
                      <a:pt x="9803" y="10391"/>
                      <a:pt x="9792" y="10334"/>
                      <a:pt x="9758" y="10300"/>
                    </a:cubicBezTo>
                    <a:cubicBezTo>
                      <a:pt x="9758" y="10300"/>
                      <a:pt x="9233" y="9855"/>
                      <a:pt x="9039" y="9467"/>
                    </a:cubicBezTo>
                    <a:lnTo>
                      <a:pt x="9233" y="9455"/>
                    </a:lnTo>
                    <a:cubicBezTo>
                      <a:pt x="9313" y="9455"/>
                      <a:pt x="9358" y="9353"/>
                      <a:pt x="9301" y="9296"/>
                    </a:cubicBezTo>
                    <a:cubicBezTo>
                      <a:pt x="9107" y="9067"/>
                      <a:pt x="8936" y="8828"/>
                      <a:pt x="8799" y="8565"/>
                    </a:cubicBezTo>
                    <a:cubicBezTo>
                      <a:pt x="8913" y="8565"/>
                      <a:pt x="9016" y="8554"/>
                      <a:pt x="9119" y="8520"/>
                    </a:cubicBezTo>
                    <a:cubicBezTo>
                      <a:pt x="9141" y="8508"/>
                      <a:pt x="9164" y="8485"/>
                      <a:pt x="9176" y="8451"/>
                    </a:cubicBezTo>
                    <a:cubicBezTo>
                      <a:pt x="9176" y="8417"/>
                      <a:pt x="9176" y="8394"/>
                      <a:pt x="9153" y="8371"/>
                    </a:cubicBezTo>
                    <a:cubicBezTo>
                      <a:pt x="8993" y="8132"/>
                      <a:pt x="8845" y="7881"/>
                      <a:pt x="8719" y="7630"/>
                    </a:cubicBezTo>
                    <a:lnTo>
                      <a:pt x="9027" y="7618"/>
                    </a:lnTo>
                    <a:cubicBezTo>
                      <a:pt x="9062" y="7618"/>
                      <a:pt x="9096" y="7595"/>
                      <a:pt x="9107" y="7561"/>
                    </a:cubicBezTo>
                    <a:cubicBezTo>
                      <a:pt x="9130" y="7527"/>
                      <a:pt x="9119" y="7493"/>
                      <a:pt x="9096" y="7458"/>
                    </a:cubicBezTo>
                    <a:cubicBezTo>
                      <a:pt x="8936" y="7207"/>
                      <a:pt x="8822" y="6933"/>
                      <a:pt x="8788" y="6637"/>
                    </a:cubicBezTo>
                    <a:lnTo>
                      <a:pt x="8788" y="6637"/>
                    </a:lnTo>
                    <a:cubicBezTo>
                      <a:pt x="8865" y="6675"/>
                      <a:pt x="8948" y="6698"/>
                      <a:pt x="9029" y="6698"/>
                    </a:cubicBezTo>
                    <a:cubicBezTo>
                      <a:pt x="9067" y="6698"/>
                      <a:pt x="9105" y="6693"/>
                      <a:pt x="9141" y="6682"/>
                    </a:cubicBezTo>
                    <a:cubicBezTo>
                      <a:pt x="9176" y="6671"/>
                      <a:pt x="9199" y="6648"/>
                      <a:pt x="9199" y="6614"/>
                    </a:cubicBezTo>
                    <a:cubicBezTo>
                      <a:pt x="9210" y="6591"/>
                      <a:pt x="9199" y="6557"/>
                      <a:pt x="9187" y="6534"/>
                    </a:cubicBezTo>
                    <a:cubicBezTo>
                      <a:pt x="9027" y="6283"/>
                      <a:pt x="8947" y="5998"/>
                      <a:pt x="8959" y="5701"/>
                    </a:cubicBezTo>
                    <a:lnTo>
                      <a:pt x="8959" y="5701"/>
                    </a:lnTo>
                    <a:cubicBezTo>
                      <a:pt x="9038" y="5751"/>
                      <a:pt x="9127" y="5788"/>
                      <a:pt x="9204" y="5788"/>
                    </a:cubicBezTo>
                    <a:cubicBezTo>
                      <a:pt x="9249" y="5788"/>
                      <a:pt x="9291" y="5776"/>
                      <a:pt x="9324" y="5747"/>
                    </a:cubicBezTo>
                    <a:cubicBezTo>
                      <a:pt x="9347" y="5712"/>
                      <a:pt x="9358" y="5667"/>
                      <a:pt x="9347" y="5632"/>
                    </a:cubicBezTo>
                    <a:cubicBezTo>
                      <a:pt x="9199" y="5222"/>
                      <a:pt x="9130" y="4788"/>
                      <a:pt x="9176" y="4354"/>
                    </a:cubicBezTo>
                    <a:lnTo>
                      <a:pt x="9176" y="4354"/>
                    </a:lnTo>
                    <a:lnTo>
                      <a:pt x="9450" y="4468"/>
                    </a:lnTo>
                    <a:cubicBezTo>
                      <a:pt x="9459" y="4471"/>
                      <a:pt x="9468" y="4473"/>
                      <a:pt x="9477" y="4473"/>
                    </a:cubicBezTo>
                    <a:cubicBezTo>
                      <a:pt x="9502" y="4473"/>
                      <a:pt x="9527" y="4462"/>
                      <a:pt x="9552" y="4446"/>
                    </a:cubicBezTo>
                    <a:cubicBezTo>
                      <a:pt x="9575" y="4423"/>
                      <a:pt x="9587" y="4388"/>
                      <a:pt x="9587" y="4354"/>
                    </a:cubicBezTo>
                    <a:cubicBezTo>
                      <a:pt x="9518" y="4080"/>
                      <a:pt x="9404" y="3350"/>
                      <a:pt x="9587" y="2985"/>
                    </a:cubicBezTo>
                    <a:cubicBezTo>
                      <a:pt x="9678" y="3065"/>
                      <a:pt x="9769" y="3145"/>
                      <a:pt x="9860" y="3236"/>
                    </a:cubicBezTo>
                    <a:cubicBezTo>
                      <a:pt x="9875" y="3258"/>
                      <a:pt x="9899" y="3271"/>
                      <a:pt x="9927" y="3271"/>
                    </a:cubicBezTo>
                    <a:cubicBezTo>
                      <a:pt x="9942" y="3271"/>
                      <a:pt x="9958" y="3267"/>
                      <a:pt x="9975" y="3259"/>
                    </a:cubicBezTo>
                    <a:cubicBezTo>
                      <a:pt x="10009" y="3247"/>
                      <a:pt x="10032" y="3202"/>
                      <a:pt x="10032" y="3156"/>
                    </a:cubicBezTo>
                    <a:cubicBezTo>
                      <a:pt x="9997" y="2871"/>
                      <a:pt x="9940" y="2117"/>
                      <a:pt x="10112" y="1752"/>
                    </a:cubicBezTo>
                    <a:cubicBezTo>
                      <a:pt x="10214" y="1821"/>
                      <a:pt x="10306" y="1901"/>
                      <a:pt x="10385" y="2003"/>
                    </a:cubicBezTo>
                    <a:cubicBezTo>
                      <a:pt x="10404" y="2026"/>
                      <a:pt x="10430" y="2036"/>
                      <a:pt x="10456" y="2036"/>
                    </a:cubicBezTo>
                    <a:cubicBezTo>
                      <a:pt x="10510" y="2036"/>
                      <a:pt x="10564" y="1993"/>
                      <a:pt x="10557" y="1923"/>
                    </a:cubicBezTo>
                    <a:cubicBezTo>
                      <a:pt x="10545" y="1729"/>
                      <a:pt x="10579" y="1535"/>
                      <a:pt x="10636" y="1353"/>
                    </a:cubicBezTo>
                    <a:cubicBezTo>
                      <a:pt x="10671" y="1273"/>
                      <a:pt x="10705" y="1182"/>
                      <a:pt x="10739" y="1090"/>
                    </a:cubicBezTo>
                    <a:cubicBezTo>
                      <a:pt x="10830" y="896"/>
                      <a:pt x="10899" y="680"/>
                      <a:pt x="10945" y="463"/>
                    </a:cubicBezTo>
                    <a:close/>
                    <a:moveTo>
                      <a:pt x="3401" y="12434"/>
                    </a:moveTo>
                    <a:cubicBezTo>
                      <a:pt x="3641" y="12457"/>
                      <a:pt x="4154" y="12548"/>
                      <a:pt x="4417" y="12868"/>
                    </a:cubicBezTo>
                    <a:cubicBezTo>
                      <a:pt x="4432" y="12898"/>
                      <a:pt x="4462" y="12913"/>
                      <a:pt x="4495" y="12913"/>
                    </a:cubicBezTo>
                    <a:cubicBezTo>
                      <a:pt x="4511" y="12913"/>
                      <a:pt x="4527" y="12910"/>
                      <a:pt x="4542" y="12902"/>
                    </a:cubicBezTo>
                    <a:cubicBezTo>
                      <a:pt x="4577" y="12868"/>
                      <a:pt x="4599" y="12822"/>
                      <a:pt x="4588" y="12776"/>
                    </a:cubicBezTo>
                    <a:lnTo>
                      <a:pt x="4485" y="12502"/>
                    </a:lnTo>
                    <a:lnTo>
                      <a:pt x="4485" y="12502"/>
                    </a:lnTo>
                    <a:cubicBezTo>
                      <a:pt x="4771" y="12594"/>
                      <a:pt x="5022" y="12788"/>
                      <a:pt x="5181" y="13039"/>
                    </a:cubicBezTo>
                    <a:cubicBezTo>
                      <a:pt x="5199" y="13075"/>
                      <a:pt x="5233" y="13092"/>
                      <a:pt x="5267" y="13092"/>
                    </a:cubicBezTo>
                    <a:cubicBezTo>
                      <a:pt x="5299" y="13092"/>
                      <a:pt x="5331" y="13078"/>
                      <a:pt x="5353" y="13050"/>
                    </a:cubicBezTo>
                    <a:cubicBezTo>
                      <a:pt x="5410" y="12959"/>
                      <a:pt x="5455" y="12856"/>
                      <a:pt x="5478" y="12754"/>
                    </a:cubicBezTo>
                    <a:cubicBezTo>
                      <a:pt x="5752" y="12879"/>
                      <a:pt x="5980" y="13096"/>
                      <a:pt x="6129" y="13358"/>
                    </a:cubicBezTo>
                    <a:cubicBezTo>
                      <a:pt x="6151" y="13393"/>
                      <a:pt x="6186" y="13415"/>
                      <a:pt x="6231" y="13415"/>
                    </a:cubicBezTo>
                    <a:cubicBezTo>
                      <a:pt x="6277" y="13415"/>
                      <a:pt x="6311" y="13381"/>
                      <a:pt x="6323" y="13336"/>
                    </a:cubicBezTo>
                    <a:cubicBezTo>
                      <a:pt x="6334" y="13244"/>
                      <a:pt x="6368" y="13142"/>
                      <a:pt x="6391" y="13050"/>
                    </a:cubicBezTo>
                    <a:cubicBezTo>
                      <a:pt x="6631" y="13130"/>
                      <a:pt x="6825" y="13301"/>
                      <a:pt x="6928" y="13530"/>
                    </a:cubicBezTo>
                    <a:cubicBezTo>
                      <a:pt x="6950" y="13560"/>
                      <a:pt x="6983" y="13580"/>
                      <a:pt x="7020" y="13580"/>
                    </a:cubicBezTo>
                    <a:cubicBezTo>
                      <a:pt x="7038" y="13580"/>
                      <a:pt x="7057" y="13575"/>
                      <a:pt x="7076" y="13564"/>
                    </a:cubicBezTo>
                    <a:cubicBezTo>
                      <a:pt x="7123" y="13536"/>
                      <a:pt x="7178" y="13515"/>
                      <a:pt x="7234" y="13515"/>
                    </a:cubicBezTo>
                    <a:cubicBezTo>
                      <a:pt x="7246" y="13515"/>
                      <a:pt x="7258" y="13516"/>
                      <a:pt x="7270" y="13518"/>
                    </a:cubicBezTo>
                    <a:cubicBezTo>
                      <a:pt x="7430" y="13644"/>
                      <a:pt x="7555" y="13792"/>
                      <a:pt x="7646" y="13963"/>
                    </a:cubicBezTo>
                    <a:cubicBezTo>
                      <a:pt x="7669" y="14009"/>
                      <a:pt x="7704" y="14032"/>
                      <a:pt x="7749" y="14032"/>
                    </a:cubicBezTo>
                    <a:cubicBezTo>
                      <a:pt x="7795" y="14032"/>
                      <a:pt x="7829" y="13997"/>
                      <a:pt x="7841" y="13963"/>
                    </a:cubicBezTo>
                    <a:cubicBezTo>
                      <a:pt x="7863" y="13895"/>
                      <a:pt x="7875" y="13849"/>
                      <a:pt x="7886" y="13815"/>
                    </a:cubicBezTo>
                    <a:cubicBezTo>
                      <a:pt x="8080" y="13975"/>
                      <a:pt x="8331" y="14214"/>
                      <a:pt x="8365" y="14328"/>
                    </a:cubicBezTo>
                    <a:cubicBezTo>
                      <a:pt x="8385" y="14368"/>
                      <a:pt x="8414" y="14399"/>
                      <a:pt x="8451" y="14399"/>
                    </a:cubicBezTo>
                    <a:cubicBezTo>
                      <a:pt x="8456" y="14399"/>
                      <a:pt x="8462" y="14398"/>
                      <a:pt x="8468" y="14397"/>
                    </a:cubicBezTo>
                    <a:cubicBezTo>
                      <a:pt x="8514" y="14397"/>
                      <a:pt x="8559" y="14363"/>
                      <a:pt x="8559" y="14317"/>
                    </a:cubicBezTo>
                    <a:cubicBezTo>
                      <a:pt x="8571" y="14283"/>
                      <a:pt x="8571" y="14249"/>
                      <a:pt x="8582" y="14226"/>
                    </a:cubicBezTo>
                    <a:cubicBezTo>
                      <a:pt x="8799" y="14385"/>
                      <a:pt x="9587" y="14945"/>
                      <a:pt x="10431" y="15093"/>
                    </a:cubicBezTo>
                    <a:cubicBezTo>
                      <a:pt x="9940" y="15162"/>
                      <a:pt x="8970" y="15321"/>
                      <a:pt x="8445" y="15504"/>
                    </a:cubicBezTo>
                    <a:cubicBezTo>
                      <a:pt x="8480" y="15424"/>
                      <a:pt x="8480" y="15367"/>
                      <a:pt x="8423" y="15333"/>
                    </a:cubicBezTo>
                    <a:cubicBezTo>
                      <a:pt x="8403" y="15318"/>
                      <a:pt x="8382" y="15312"/>
                      <a:pt x="8362" y="15312"/>
                    </a:cubicBezTo>
                    <a:cubicBezTo>
                      <a:pt x="8333" y="15312"/>
                      <a:pt x="8305" y="15324"/>
                      <a:pt x="8286" y="15344"/>
                    </a:cubicBezTo>
                    <a:cubicBezTo>
                      <a:pt x="8274" y="15344"/>
                      <a:pt x="8251" y="15367"/>
                      <a:pt x="8229" y="15378"/>
                    </a:cubicBezTo>
                    <a:cubicBezTo>
                      <a:pt x="8000" y="15584"/>
                      <a:pt x="7738" y="15721"/>
                      <a:pt x="7441" y="15789"/>
                    </a:cubicBezTo>
                    <a:cubicBezTo>
                      <a:pt x="7452" y="15732"/>
                      <a:pt x="7475" y="15675"/>
                      <a:pt x="7498" y="15618"/>
                    </a:cubicBezTo>
                    <a:cubicBezTo>
                      <a:pt x="7521" y="15572"/>
                      <a:pt x="7521" y="15527"/>
                      <a:pt x="7475" y="15492"/>
                    </a:cubicBezTo>
                    <a:cubicBezTo>
                      <a:pt x="7458" y="15481"/>
                      <a:pt x="7438" y="15475"/>
                      <a:pt x="7417" y="15475"/>
                    </a:cubicBezTo>
                    <a:cubicBezTo>
                      <a:pt x="7395" y="15475"/>
                      <a:pt x="7373" y="15481"/>
                      <a:pt x="7350" y="15492"/>
                    </a:cubicBezTo>
                    <a:cubicBezTo>
                      <a:pt x="7144" y="15664"/>
                      <a:pt x="6893" y="15789"/>
                      <a:pt x="6642" y="15880"/>
                    </a:cubicBezTo>
                    <a:lnTo>
                      <a:pt x="6654" y="15766"/>
                    </a:lnTo>
                    <a:cubicBezTo>
                      <a:pt x="6654" y="15732"/>
                      <a:pt x="6631" y="15698"/>
                      <a:pt x="6608" y="15675"/>
                    </a:cubicBezTo>
                    <a:cubicBezTo>
                      <a:pt x="6591" y="15664"/>
                      <a:pt x="6571" y="15658"/>
                      <a:pt x="6552" y="15658"/>
                    </a:cubicBezTo>
                    <a:cubicBezTo>
                      <a:pt x="6534" y="15658"/>
                      <a:pt x="6517" y="15664"/>
                      <a:pt x="6505" y="15675"/>
                    </a:cubicBezTo>
                    <a:cubicBezTo>
                      <a:pt x="6311" y="15778"/>
                      <a:pt x="6106" y="15858"/>
                      <a:pt x="5900" y="15915"/>
                    </a:cubicBezTo>
                    <a:cubicBezTo>
                      <a:pt x="5912" y="15846"/>
                      <a:pt x="5912" y="15766"/>
                      <a:pt x="5889" y="15686"/>
                    </a:cubicBezTo>
                    <a:cubicBezTo>
                      <a:pt x="5889" y="15664"/>
                      <a:pt x="5866" y="15641"/>
                      <a:pt x="5832" y="15629"/>
                    </a:cubicBezTo>
                    <a:cubicBezTo>
                      <a:pt x="5821" y="15618"/>
                      <a:pt x="5809" y="15618"/>
                      <a:pt x="5798" y="15618"/>
                    </a:cubicBezTo>
                    <a:lnTo>
                      <a:pt x="5752" y="15618"/>
                    </a:lnTo>
                    <a:cubicBezTo>
                      <a:pt x="5558" y="15698"/>
                      <a:pt x="5353" y="15766"/>
                      <a:pt x="5147" y="15812"/>
                    </a:cubicBezTo>
                    <a:lnTo>
                      <a:pt x="5170" y="15618"/>
                    </a:lnTo>
                    <a:cubicBezTo>
                      <a:pt x="5170" y="15584"/>
                      <a:pt x="5159" y="15550"/>
                      <a:pt x="5136" y="15527"/>
                    </a:cubicBezTo>
                    <a:cubicBezTo>
                      <a:pt x="5116" y="15513"/>
                      <a:pt x="5096" y="15508"/>
                      <a:pt x="5076" y="15508"/>
                    </a:cubicBezTo>
                    <a:cubicBezTo>
                      <a:pt x="5061" y="15508"/>
                      <a:pt x="5047" y="15511"/>
                      <a:pt x="5033" y="15515"/>
                    </a:cubicBezTo>
                    <a:cubicBezTo>
                      <a:pt x="4870" y="15579"/>
                      <a:pt x="4692" y="15614"/>
                      <a:pt x="4517" y="15614"/>
                    </a:cubicBezTo>
                    <a:cubicBezTo>
                      <a:pt x="4472" y="15614"/>
                      <a:pt x="4427" y="15611"/>
                      <a:pt x="4383" y="15607"/>
                    </a:cubicBezTo>
                    <a:cubicBezTo>
                      <a:pt x="4440" y="15538"/>
                      <a:pt x="4462" y="15447"/>
                      <a:pt x="4440" y="15356"/>
                    </a:cubicBezTo>
                    <a:cubicBezTo>
                      <a:pt x="4431" y="15314"/>
                      <a:pt x="4393" y="15285"/>
                      <a:pt x="4351" y="15285"/>
                    </a:cubicBezTo>
                    <a:cubicBezTo>
                      <a:pt x="4335" y="15285"/>
                      <a:pt x="4318" y="15289"/>
                      <a:pt x="4303" y="15298"/>
                    </a:cubicBezTo>
                    <a:cubicBezTo>
                      <a:pt x="4179" y="15340"/>
                      <a:pt x="4048" y="15360"/>
                      <a:pt x="3916" y="15360"/>
                    </a:cubicBezTo>
                    <a:cubicBezTo>
                      <a:pt x="3828" y="15360"/>
                      <a:pt x="3739" y="15351"/>
                      <a:pt x="3652" y="15333"/>
                    </a:cubicBezTo>
                    <a:cubicBezTo>
                      <a:pt x="3721" y="15253"/>
                      <a:pt x="3766" y="15150"/>
                      <a:pt x="3709" y="15070"/>
                    </a:cubicBezTo>
                    <a:cubicBezTo>
                      <a:pt x="3686" y="15036"/>
                      <a:pt x="3652" y="15025"/>
                      <a:pt x="3607" y="15025"/>
                    </a:cubicBezTo>
                    <a:cubicBezTo>
                      <a:pt x="3502" y="15044"/>
                      <a:pt x="3397" y="15053"/>
                      <a:pt x="3292" y="15053"/>
                    </a:cubicBezTo>
                    <a:cubicBezTo>
                      <a:pt x="3146" y="15053"/>
                      <a:pt x="3000" y="15035"/>
                      <a:pt x="2853" y="15002"/>
                    </a:cubicBezTo>
                    <a:lnTo>
                      <a:pt x="2979" y="14899"/>
                    </a:lnTo>
                    <a:cubicBezTo>
                      <a:pt x="3047" y="14842"/>
                      <a:pt x="3013" y="14728"/>
                      <a:pt x="2922" y="14716"/>
                    </a:cubicBezTo>
                    <a:cubicBezTo>
                      <a:pt x="2922" y="14716"/>
                      <a:pt x="2397" y="14659"/>
                      <a:pt x="2100" y="14420"/>
                    </a:cubicBezTo>
                    <a:lnTo>
                      <a:pt x="2180" y="14351"/>
                    </a:lnTo>
                    <a:cubicBezTo>
                      <a:pt x="2237" y="14294"/>
                      <a:pt x="2214" y="14191"/>
                      <a:pt x="2134" y="14180"/>
                    </a:cubicBezTo>
                    <a:cubicBezTo>
                      <a:pt x="1906" y="14134"/>
                      <a:pt x="1678" y="14066"/>
                      <a:pt x="1461" y="13975"/>
                    </a:cubicBezTo>
                    <a:cubicBezTo>
                      <a:pt x="1472" y="13963"/>
                      <a:pt x="1472" y="13963"/>
                      <a:pt x="1484" y="13963"/>
                    </a:cubicBezTo>
                    <a:cubicBezTo>
                      <a:pt x="1518" y="13940"/>
                      <a:pt x="1552" y="13906"/>
                      <a:pt x="1552" y="13861"/>
                    </a:cubicBezTo>
                    <a:cubicBezTo>
                      <a:pt x="1541" y="13815"/>
                      <a:pt x="1518" y="13781"/>
                      <a:pt x="1472" y="13769"/>
                    </a:cubicBezTo>
                    <a:cubicBezTo>
                      <a:pt x="1073" y="13632"/>
                      <a:pt x="696" y="13415"/>
                      <a:pt x="366" y="13130"/>
                    </a:cubicBezTo>
                    <a:lnTo>
                      <a:pt x="366" y="13130"/>
                    </a:lnTo>
                    <a:cubicBezTo>
                      <a:pt x="716" y="13169"/>
                      <a:pt x="1067" y="13187"/>
                      <a:pt x="1415" y="13187"/>
                    </a:cubicBezTo>
                    <a:cubicBezTo>
                      <a:pt x="1576" y="13187"/>
                      <a:pt x="1736" y="13183"/>
                      <a:pt x="1895" y="13176"/>
                    </a:cubicBezTo>
                    <a:lnTo>
                      <a:pt x="2009" y="13244"/>
                    </a:lnTo>
                    <a:cubicBezTo>
                      <a:pt x="2027" y="13258"/>
                      <a:pt x="2048" y="13264"/>
                      <a:pt x="2070" y="13264"/>
                    </a:cubicBezTo>
                    <a:cubicBezTo>
                      <a:pt x="2103" y="13264"/>
                      <a:pt x="2136" y="13249"/>
                      <a:pt x="2157" y="13221"/>
                    </a:cubicBezTo>
                    <a:cubicBezTo>
                      <a:pt x="2214" y="13142"/>
                      <a:pt x="2226" y="13050"/>
                      <a:pt x="2214" y="12959"/>
                    </a:cubicBezTo>
                    <a:cubicBezTo>
                      <a:pt x="2374" y="12959"/>
                      <a:pt x="2522" y="13005"/>
                      <a:pt x="2671" y="13073"/>
                    </a:cubicBezTo>
                    <a:cubicBezTo>
                      <a:pt x="2683" y="13081"/>
                      <a:pt x="2696" y="13085"/>
                      <a:pt x="2710" y="13085"/>
                    </a:cubicBezTo>
                    <a:cubicBezTo>
                      <a:pt x="2736" y="13085"/>
                      <a:pt x="2763" y="13072"/>
                      <a:pt x="2785" y="13050"/>
                    </a:cubicBezTo>
                    <a:cubicBezTo>
                      <a:pt x="2808" y="13027"/>
                      <a:pt x="2819" y="12970"/>
                      <a:pt x="2796" y="12936"/>
                    </a:cubicBezTo>
                    <a:cubicBezTo>
                      <a:pt x="2751" y="12868"/>
                      <a:pt x="2716" y="12788"/>
                      <a:pt x="2694" y="12708"/>
                    </a:cubicBezTo>
                    <a:lnTo>
                      <a:pt x="2694" y="12708"/>
                    </a:lnTo>
                    <a:cubicBezTo>
                      <a:pt x="3002" y="12788"/>
                      <a:pt x="3367" y="12902"/>
                      <a:pt x="3435" y="13005"/>
                    </a:cubicBezTo>
                    <a:cubicBezTo>
                      <a:pt x="3458" y="13031"/>
                      <a:pt x="3487" y="13042"/>
                      <a:pt x="3515" y="13042"/>
                    </a:cubicBezTo>
                    <a:cubicBezTo>
                      <a:pt x="3584" y="13042"/>
                      <a:pt x="3647" y="12975"/>
                      <a:pt x="3607" y="12902"/>
                    </a:cubicBezTo>
                    <a:cubicBezTo>
                      <a:pt x="3515" y="12754"/>
                      <a:pt x="3447" y="12594"/>
                      <a:pt x="3401" y="12434"/>
                    </a:cubicBezTo>
                    <a:close/>
                    <a:moveTo>
                      <a:pt x="18420" y="12434"/>
                    </a:moveTo>
                    <a:cubicBezTo>
                      <a:pt x="18363" y="12605"/>
                      <a:pt x="18294" y="12765"/>
                      <a:pt x="18203" y="12902"/>
                    </a:cubicBezTo>
                    <a:cubicBezTo>
                      <a:pt x="18162" y="12983"/>
                      <a:pt x="18226" y="13053"/>
                      <a:pt x="18295" y="13053"/>
                    </a:cubicBezTo>
                    <a:cubicBezTo>
                      <a:pt x="18323" y="13053"/>
                      <a:pt x="18351" y="13042"/>
                      <a:pt x="18374" y="13016"/>
                    </a:cubicBezTo>
                    <a:cubicBezTo>
                      <a:pt x="18442" y="12913"/>
                      <a:pt x="18808" y="12788"/>
                      <a:pt x="19116" y="12719"/>
                    </a:cubicBezTo>
                    <a:lnTo>
                      <a:pt x="19116" y="12719"/>
                    </a:lnTo>
                    <a:cubicBezTo>
                      <a:pt x="19093" y="12799"/>
                      <a:pt x="19059" y="12868"/>
                      <a:pt x="19013" y="12948"/>
                    </a:cubicBezTo>
                    <a:cubicBezTo>
                      <a:pt x="18990" y="12982"/>
                      <a:pt x="19002" y="13027"/>
                      <a:pt x="19036" y="13062"/>
                    </a:cubicBezTo>
                    <a:cubicBezTo>
                      <a:pt x="19051" y="13084"/>
                      <a:pt x="19075" y="13096"/>
                      <a:pt x="19102" y="13096"/>
                    </a:cubicBezTo>
                    <a:cubicBezTo>
                      <a:pt x="19118" y="13096"/>
                      <a:pt x="19134" y="13093"/>
                      <a:pt x="19150" y="13085"/>
                    </a:cubicBezTo>
                    <a:cubicBezTo>
                      <a:pt x="19287" y="13016"/>
                      <a:pt x="19435" y="12970"/>
                      <a:pt x="19595" y="12970"/>
                    </a:cubicBezTo>
                    <a:cubicBezTo>
                      <a:pt x="19584" y="13062"/>
                      <a:pt x="19606" y="13153"/>
                      <a:pt x="19664" y="13233"/>
                    </a:cubicBezTo>
                    <a:cubicBezTo>
                      <a:pt x="19677" y="13261"/>
                      <a:pt x="19708" y="13276"/>
                      <a:pt x="19740" y="13276"/>
                    </a:cubicBezTo>
                    <a:cubicBezTo>
                      <a:pt x="19761" y="13276"/>
                      <a:pt x="19782" y="13269"/>
                      <a:pt x="19800" y="13256"/>
                    </a:cubicBezTo>
                    <a:lnTo>
                      <a:pt x="19915" y="13187"/>
                    </a:lnTo>
                    <a:cubicBezTo>
                      <a:pt x="20077" y="13194"/>
                      <a:pt x="20239" y="13198"/>
                      <a:pt x="20400" y="13198"/>
                    </a:cubicBezTo>
                    <a:cubicBezTo>
                      <a:pt x="20747" y="13198"/>
                      <a:pt x="21093" y="13181"/>
                      <a:pt x="21444" y="13142"/>
                    </a:cubicBezTo>
                    <a:lnTo>
                      <a:pt x="21444" y="13142"/>
                    </a:lnTo>
                    <a:cubicBezTo>
                      <a:pt x="21113" y="13415"/>
                      <a:pt x="20736" y="13632"/>
                      <a:pt x="20337" y="13769"/>
                    </a:cubicBezTo>
                    <a:cubicBezTo>
                      <a:pt x="20291" y="13792"/>
                      <a:pt x="20268" y="13826"/>
                      <a:pt x="20268" y="13872"/>
                    </a:cubicBezTo>
                    <a:cubicBezTo>
                      <a:pt x="20268" y="13906"/>
                      <a:pt x="20291" y="13952"/>
                      <a:pt x="20325" y="13963"/>
                    </a:cubicBezTo>
                    <a:cubicBezTo>
                      <a:pt x="20337" y="13963"/>
                      <a:pt x="20348" y="13975"/>
                      <a:pt x="20348" y="13975"/>
                    </a:cubicBezTo>
                    <a:cubicBezTo>
                      <a:pt x="20131" y="14066"/>
                      <a:pt x="19903" y="14134"/>
                      <a:pt x="19675" y="14180"/>
                    </a:cubicBezTo>
                    <a:cubicBezTo>
                      <a:pt x="19641" y="14191"/>
                      <a:pt x="19606" y="14214"/>
                      <a:pt x="19595" y="14260"/>
                    </a:cubicBezTo>
                    <a:cubicBezTo>
                      <a:pt x="19595" y="14294"/>
                      <a:pt x="19606" y="14328"/>
                      <a:pt x="19629" y="14351"/>
                    </a:cubicBezTo>
                    <a:lnTo>
                      <a:pt x="19709" y="14431"/>
                    </a:lnTo>
                    <a:cubicBezTo>
                      <a:pt x="19412" y="14671"/>
                      <a:pt x="18888" y="14728"/>
                      <a:pt x="18888" y="14728"/>
                    </a:cubicBezTo>
                    <a:cubicBezTo>
                      <a:pt x="18796" y="14739"/>
                      <a:pt x="18762" y="14842"/>
                      <a:pt x="18830" y="14899"/>
                    </a:cubicBezTo>
                    <a:lnTo>
                      <a:pt x="18956" y="15013"/>
                    </a:lnTo>
                    <a:cubicBezTo>
                      <a:pt x="18815" y="15045"/>
                      <a:pt x="18673" y="15059"/>
                      <a:pt x="18532" y="15059"/>
                    </a:cubicBezTo>
                    <a:cubicBezTo>
                      <a:pt x="18422" y="15059"/>
                      <a:pt x="18312" y="15051"/>
                      <a:pt x="18203" y="15036"/>
                    </a:cubicBezTo>
                    <a:cubicBezTo>
                      <a:pt x="18196" y="15034"/>
                      <a:pt x="18190" y="15033"/>
                      <a:pt x="18183" y="15033"/>
                    </a:cubicBezTo>
                    <a:cubicBezTo>
                      <a:pt x="18153" y="15033"/>
                      <a:pt x="18119" y="15052"/>
                      <a:pt x="18100" y="15070"/>
                    </a:cubicBezTo>
                    <a:cubicBezTo>
                      <a:pt x="18043" y="15162"/>
                      <a:pt x="18089" y="15253"/>
                      <a:pt x="18157" y="15344"/>
                    </a:cubicBezTo>
                    <a:cubicBezTo>
                      <a:pt x="18074" y="15362"/>
                      <a:pt x="17990" y="15371"/>
                      <a:pt x="17907" y="15371"/>
                    </a:cubicBezTo>
                    <a:cubicBezTo>
                      <a:pt x="17773" y="15371"/>
                      <a:pt x="17640" y="15348"/>
                      <a:pt x="17507" y="15298"/>
                    </a:cubicBezTo>
                    <a:cubicBezTo>
                      <a:pt x="17495" y="15293"/>
                      <a:pt x="17481" y="15290"/>
                      <a:pt x="17467" y="15290"/>
                    </a:cubicBezTo>
                    <a:cubicBezTo>
                      <a:pt x="17452" y="15290"/>
                      <a:pt x="17438" y="15293"/>
                      <a:pt x="17427" y="15298"/>
                    </a:cubicBezTo>
                    <a:cubicBezTo>
                      <a:pt x="17404" y="15321"/>
                      <a:pt x="17381" y="15344"/>
                      <a:pt x="17370" y="15367"/>
                    </a:cubicBezTo>
                    <a:cubicBezTo>
                      <a:pt x="17358" y="15458"/>
                      <a:pt x="17381" y="15550"/>
                      <a:pt x="17438" y="15618"/>
                    </a:cubicBezTo>
                    <a:cubicBezTo>
                      <a:pt x="17392" y="15623"/>
                      <a:pt x="17345" y="15625"/>
                      <a:pt x="17300" y="15625"/>
                    </a:cubicBezTo>
                    <a:cubicBezTo>
                      <a:pt x="17122" y="15625"/>
                      <a:pt x="16951" y="15590"/>
                      <a:pt x="16788" y="15527"/>
                    </a:cubicBezTo>
                    <a:cubicBezTo>
                      <a:pt x="16775" y="15518"/>
                      <a:pt x="16762" y="15514"/>
                      <a:pt x="16748" y="15514"/>
                    </a:cubicBezTo>
                    <a:cubicBezTo>
                      <a:pt x="16727" y="15514"/>
                      <a:pt x="16706" y="15524"/>
                      <a:pt x="16685" y="15538"/>
                    </a:cubicBezTo>
                    <a:cubicBezTo>
                      <a:pt x="16651" y="15550"/>
                      <a:pt x="16639" y="15595"/>
                      <a:pt x="16651" y="15629"/>
                    </a:cubicBezTo>
                    <a:lnTo>
                      <a:pt x="16662" y="15823"/>
                    </a:lnTo>
                    <a:cubicBezTo>
                      <a:pt x="16457" y="15778"/>
                      <a:pt x="16263" y="15709"/>
                      <a:pt x="16069" y="15629"/>
                    </a:cubicBezTo>
                    <a:cubicBezTo>
                      <a:pt x="16052" y="15624"/>
                      <a:pt x="16037" y="15621"/>
                      <a:pt x="16023" y="15621"/>
                    </a:cubicBezTo>
                    <a:cubicBezTo>
                      <a:pt x="16009" y="15621"/>
                      <a:pt x="15995" y="15624"/>
                      <a:pt x="15977" y="15629"/>
                    </a:cubicBezTo>
                    <a:cubicBezTo>
                      <a:pt x="15955" y="15641"/>
                      <a:pt x="15932" y="15664"/>
                      <a:pt x="15932" y="15686"/>
                    </a:cubicBezTo>
                    <a:cubicBezTo>
                      <a:pt x="15909" y="15766"/>
                      <a:pt x="15909" y="15846"/>
                      <a:pt x="15920" y="15915"/>
                    </a:cubicBezTo>
                    <a:cubicBezTo>
                      <a:pt x="15704" y="15858"/>
                      <a:pt x="15509" y="15778"/>
                      <a:pt x="15315" y="15675"/>
                    </a:cubicBezTo>
                    <a:cubicBezTo>
                      <a:pt x="15304" y="15664"/>
                      <a:pt x="15281" y="15664"/>
                      <a:pt x="15270" y="15664"/>
                    </a:cubicBezTo>
                    <a:cubicBezTo>
                      <a:pt x="15247" y="15664"/>
                      <a:pt x="15213" y="15664"/>
                      <a:pt x="15190" y="15675"/>
                    </a:cubicBezTo>
                    <a:cubicBezTo>
                      <a:pt x="15167" y="15698"/>
                      <a:pt x="15144" y="15732"/>
                      <a:pt x="15144" y="15766"/>
                    </a:cubicBezTo>
                    <a:lnTo>
                      <a:pt x="15156" y="15880"/>
                    </a:lnTo>
                    <a:cubicBezTo>
                      <a:pt x="14905" y="15801"/>
                      <a:pt x="14665" y="15664"/>
                      <a:pt x="14448" y="15504"/>
                    </a:cubicBezTo>
                    <a:cubicBezTo>
                      <a:pt x="14431" y="15492"/>
                      <a:pt x="14413" y="15486"/>
                      <a:pt x="14395" y="15486"/>
                    </a:cubicBezTo>
                    <a:cubicBezTo>
                      <a:pt x="14330" y="15486"/>
                      <a:pt x="14273" y="15558"/>
                      <a:pt x="14300" y="15629"/>
                    </a:cubicBezTo>
                    <a:cubicBezTo>
                      <a:pt x="14334" y="15675"/>
                      <a:pt x="14345" y="15732"/>
                      <a:pt x="14368" y="15789"/>
                    </a:cubicBezTo>
                    <a:cubicBezTo>
                      <a:pt x="14072" y="15732"/>
                      <a:pt x="13798" y="15584"/>
                      <a:pt x="13581" y="15390"/>
                    </a:cubicBezTo>
                    <a:cubicBezTo>
                      <a:pt x="13558" y="15367"/>
                      <a:pt x="13535" y="15356"/>
                      <a:pt x="13524" y="15344"/>
                    </a:cubicBezTo>
                    <a:cubicBezTo>
                      <a:pt x="13499" y="15325"/>
                      <a:pt x="13470" y="15317"/>
                      <a:pt x="13442" y="15317"/>
                    </a:cubicBezTo>
                    <a:cubicBezTo>
                      <a:pt x="13419" y="15317"/>
                      <a:pt x="13396" y="15322"/>
                      <a:pt x="13375" y="15333"/>
                    </a:cubicBezTo>
                    <a:cubicBezTo>
                      <a:pt x="13318" y="15378"/>
                      <a:pt x="13330" y="15435"/>
                      <a:pt x="13353" y="15504"/>
                    </a:cubicBezTo>
                    <a:cubicBezTo>
                      <a:pt x="12828" y="15321"/>
                      <a:pt x="11858" y="15173"/>
                      <a:pt x="11367" y="15093"/>
                    </a:cubicBezTo>
                    <a:cubicBezTo>
                      <a:pt x="12223" y="14956"/>
                      <a:pt x="12999" y="14397"/>
                      <a:pt x="13216" y="14226"/>
                    </a:cubicBezTo>
                    <a:cubicBezTo>
                      <a:pt x="13227" y="14260"/>
                      <a:pt x="13238" y="14294"/>
                      <a:pt x="13238" y="14328"/>
                    </a:cubicBezTo>
                    <a:cubicBezTo>
                      <a:pt x="13250" y="14374"/>
                      <a:pt x="13284" y="14408"/>
                      <a:pt x="13330" y="14408"/>
                    </a:cubicBezTo>
                    <a:cubicBezTo>
                      <a:pt x="13375" y="14408"/>
                      <a:pt x="13421" y="14385"/>
                      <a:pt x="13432" y="14340"/>
                    </a:cubicBezTo>
                    <a:cubicBezTo>
                      <a:pt x="13478" y="14214"/>
                      <a:pt x="13729" y="13975"/>
                      <a:pt x="13912" y="13826"/>
                    </a:cubicBezTo>
                    <a:cubicBezTo>
                      <a:pt x="13935" y="13861"/>
                      <a:pt x="13946" y="13906"/>
                      <a:pt x="13969" y="13963"/>
                    </a:cubicBezTo>
                    <a:cubicBezTo>
                      <a:pt x="13980" y="14009"/>
                      <a:pt x="14015" y="14032"/>
                      <a:pt x="14060" y="14032"/>
                    </a:cubicBezTo>
                    <a:cubicBezTo>
                      <a:pt x="14094" y="14032"/>
                      <a:pt x="14140" y="14009"/>
                      <a:pt x="14151" y="13975"/>
                    </a:cubicBezTo>
                    <a:cubicBezTo>
                      <a:pt x="14243" y="13803"/>
                      <a:pt x="14380" y="13644"/>
                      <a:pt x="14528" y="13530"/>
                    </a:cubicBezTo>
                    <a:cubicBezTo>
                      <a:pt x="14547" y="13527"/>
                      <a:pt x="14565" y="13525"/>
                      <a:pt x="14583" y="13525"/>
                    </a:cubicBezTo>
                    <a:cubicBezTo>
                      <a:pt x="14640" y="13525"/>
                      <a:pt x="14690" y="13540"/>
                      <a:pt x="14733" y="13575"/>
                    </a:cubicBezTo>
                    <a:cubicBezTo>
                      <a:pt x="14750" y="13583"/>
                      <a:pt x="14771" y="13591"/>
                      <a:pt x="14791" y="13591"/>
                    </a:cubicBezTo>
                    <a:cubicBezTo>
                      <a:pt x="14799" y="13591"/>
                      <a:pt x="14807" y="13590"/>
                      <a:pt x="14813" y="13587"/>
                    </a:cubicBezTo>
                    <a:cubicBezTo>
                      <a:pt x="14848" y="13587"/>
                      <a:pt x="14870" y="13564"/>
                      <a:pt x="14882" y="13530"/>
                    </a:cubicBezTo>
                    <a:cubicBezTo>
                      <a:pt x="14985" y="13301"/>
                      <a:pt x="15179" y="13130"/>
                      <a:pt x="15418" y="13062"/>
                    </a:cubicBezTo>
                    <a:cubicBezTo>
                      <a:pt x="15452" y="13153"/>
                      <a:pt x="15475" y="13244"/>
                      <a:pt x="15498" y="13347"/>
                    </a:cubicBezTo>
                    <a:cubicBezTo>
                      <a:pt x="15509" y="13393"/>
                      <a:pt x="15544" y="13415"/>
                      <a:pt x="15578" y="13427"/>
                    </a:cubicBezTo>
                    <a:cubicBezTo>
                      <a:pt x="15624" y="13427"/>
                      <a:pt x="15658" y="13404"/>
                      <a:pt x="15681" y="13370"/>
                    </a:cubicBezTo>
                    <a:cubicBezTo>
                      <a:pt x="15829" y="13096"/>
                      <a:pt x="16057" y="12891"/>
                      <a:pt x="16331" y="12765"/>
                    </a:cubicBezTo>
                    <a:cubicBezTo>
                      <a:pt x="16354" y="12868"/>
                      <a:pt x="16400" y="12970"/>
                      <a:pt x="16457" y="13050"/>
                    </a:cubicBezTo>
                    <a:cubicBezTo>
                      <a:pt x="16480" y="13085"/>
                      <a:pt x="16514" y="13096"/>
                      <a:pt x="16548" y="13096"/>
                    </a:cubicBezTo>
                    <a:cubicBezTo>
                      <a:pt x="16582" y="13096"/>
                      <a:pt x="16616" y="13073"/>
                      <a:pt x="16628" y="13050"/>
                    </a:cubicBezTo>
                    <a:cubicBezTo>
                      <a:pt x="16788" y="12788"/>
                      <a:pt x="17039" y="12594"/>
                      <a:pt x="17324" y="12514"/>
                    </a:cubicBezTo>
                    <a:lnTo>
                      <a:pt x="17324" y="12514"/>
                    </a:lnTo>
                    <a:cubicBezTo>
                      <a:pt x="17301" y="12582"/>
                      <a:pt x="17267" y="12662"/>
                      <a:pt x="17233" y="12788"/>
                    </a:cubicBezTo>
                    <a:cubicBezTo>
                      <a:pt x="17210" y="12833"/>
                      <a:pt x="17233" y="12879"/>
                      <a:pt x="17278" y="12902"/>
                    </a:cubicBezTo>
                    <a:cubicBezTo>
                      <a:pt x="17291" y="12910"/>
                      <a:pt x="17306" y="12914"/>
                      <a:pt x="17321" y="12914"/>
                    </a:cubicBezTo>
                    <a:cubicBezTo>
                      <a:pt x="17350" y="12914"/>
                      <a:pt x="17382" y="12901"/>
                      <a:pt x="17404" y="12879"/>
                    </a:cubicBezTo>
                    <a:cubicBezTo>
                      <a:pt x="17655" y="12548"/>
                      <a:pt x="18180" y="12468"/>
                      <a:pt x="18420" y="12434"/>
                    </a:cubicBezTo>
                    <a:close/>
                    <a:moveTo>
                      <a:pt x="10990" y="16132"/>
                    </a:moveTo>
                    <a:lnTo>
                      <a:pt x="10990" y="16132"/>
                    </a:lnTo>
                    <a:cubicBezTo>
                      <a:pt x="11047" y="17627"/>
                      <a:pt x="10591" y="18608"/>
                      <a:pt x="10477" y="18836"/>
                    </a:cubicBezTo>
                    <a:cubicBezTo>
                      <a:pt x="10351" y="18825"/>
                      <a:pt x="10248" y="18745"/>
                      <a:pt x="10203" y="18642"/>
                    </a:cubicBezTo>
                    <a:cubicBezTo>
                      <a:pt x="10739" y="18049"/>
                      <a:pt x="10933" y="16930"/>
                      <a:pt x="10990" y="16132"/>
                    </a:cubicBezTo>
                    <a:close/>
                    <a:moveTo>
                      <a:pt x="11139" y="15276"/>
                    </a:moveTo>
                    <a:lnTo>
                      <a:pt x="11139" y="15276"/>
                    </a:lnTo>
                    <a:cubicBezTo>
                      <a:pt x="11686" y="15504"/>
                      <a:pt x="12257" y="15664"/>
                      <a:pt x="12850" y="15744"/>
                    </a:cubicBezTo>
                    <a:lnTo>
                      <a:pt x="12908" y="15755"/>
                    </a:lnTo>
                    <a:cubicBezTo>
                      <a:pt x="13056" y="15778"/>
                      <a:pt x="13204" y="15835"/>
                      <a:pt x="13330" y="15926"/>
                    </a:cubicBezTo>
                    <a:cubicBezTo>
                      <a:pt x="13307" y="15972"/>
                      <a:pt x="13273" y="16006"/>
                      <a:pt x="13238" y="16052"/>
                    </a:cubicBezTo>
                    <a:cubicBezTo>
                      <a:pt x="13204" y="16086"/>
                      <a:pt x="13204" y="16132"/>
                      <a:pt x="13227" y="16166"/>
                    </a:cubicBezTo>
                    <a:cubicBezTo>
                      <a:pt x="13236" y="16194"/>
                      <a:pt x="13269" y="16214"/>
                      <a:pt x="13306" y="16214"/>
                    </a:cubicBezTo>
                    <a:cubicBezTo>
                      <a:pt x="13314" y="16214"/>
                      <a:pt x="13322" y="16213"/>
                      <a:pt x="13330" y="16211"/>
                    </a:cubicBezTo>
                    <a:cubicBezTo>
                      <a:pt x="13366" y="16208"/>
                      <a:pt x="13403" y="16206"/>
                      <a:pt x="13440" y="16206"/>
                    </a:cubicBezTo>
                    <a:cubicBezTo>
                      <a:pt x="13619" y="16206"/>
                      <a:pt x="13796" y="16252"/>
                      <a:pt x="13957" y="16337"/>
                    </a:cubicBezTo>
                    <a:cubicBezTo>
                      <a:pt x="13923" y="16383"/>
                      <a:pt x="13889" y="16440"/>
                      <a:pt x="13866" y="16508"/>
                    </a:cubicBezTo>
                    <a:cubicBezTo>
                      <a:pt x="13866" y="16542"/>
                      <a:pt x="13866" y="16577"/>
                      <a:pt x="13889" y="16599"/>
                    </a:cubicBezTo>
                    <a:cubicBezTo>
                      <a:pt x="13912" y="16622"/>
                      <a:pt x="13946" y="16634"/>
                      <a:pt x="13980" y="16634"/>
                    </a:cubicBezTo>
                    <a:cubicBezTo>
                      <a:pt x="13998" y="16633"/>
                      <a:pt x="14017" y="16632"/>
                      <a:pt x="14035" y="16632"/>
                    </a:cubicBezTo>
                    <a:cubicBezTo>
                      <a:pt x="14233" y="16632"/>
                      <a:pt x="14429" y="16689"/>
                      <a:pt x="14597" y="16793"/>
                    </a:cubicBezTo>
                    <a:lnTo>
                      <a:pt x="14460" y="16828"/>
                    </a:lnTo>
                    <a:cubicBezTo>
                      <a:pt x="14345" y="16851"/>
                      <a:pt x="14357" y="17022"/>
                      <a:pt x="14471" y="17022"/>
                    </a:cubicBezTo>
                    <a:cubicBezTo>
                      <a:pt x="14791" y="17045"/>
                      <a:pt x="15121" y="17307"/>
                      <a:pt x="15293" y="17467"/>
                    </a:cubicBezTo>
                    <a:cubicBezTo>
                      <a:pt x="15179" y="17490"/>
                      <a:pt x="15053" y="17501"/>
                      <a:pt x="14939" y="17501"/>
                    </a:cubicBezTo>
                    <a:cubicBezTo>
                      <a:pt x="14813" y="17512"/>
                      <a:pt x="14813" y="17684"/>
                      <a:pt x="14939" y="17706"/>
                    </a:cubicBezTo>
                    <a:cubicBezTo>
                      <a:pt x="15030" y="17706"/>
                      <a:pt x="15304" y="17889"/>
                      <a:pt x="15532" y="18049"/>
                    </a:cubicBezTo>
                    <a:cubicBezTo>
                      <a:pt x="15487" y="18060"/>
                      <a:pt x="15441" y="18060"/>
                      <a:pt x="15384" y="18060"/>
                    </a:cubicBezTo>
                    <a:cubicBezTo>
                      <a:pt x="15338" y="18060"/>
                      <a:pt x="15304" y="18094"/>
                      <a:pt x="15293" y="18140"/>
                    </a:cubicBezTo>
                    <a:cubicBezTo>
                      <a:pt x="15281" y="18186"/>
                      <a:pt x="15304" y="18231"/>
                      <a:pt x="15350" y="18254"/>
                    </a:cubicBezTo>
                    <a:cubicBezTo>
                      <a:pt x="15487" y="18323"/>
                      <a:pt x="15612" y="18425"/>
                      <a:pt x="15726" y="18551"/>
                    </a:cubicBezTo>
                    <a:cubicBezTo>
                      <a:pt x="15669" y="18562"/>
                      <a:pt x="15624" y="18585"/>
                      <a:pt x="15589" y="18619"/>
                    </a:cubicBezTo>
                    <a:cubicBezTo>
                      <a:pt x="15555" y="18665"/>
                      <a:pt x="15555" y="18722"/>
                      <a:pt x="15589" y="18768"/>
                    </a:cubicBezTo>
                    <a:cubicBezTo>
                      <a:pt x="16000" y="19144"/>
                      <a:pt x="16434" y="19510"/>
                      <a:pt x="16890" y="19852"/>
                    </a:cubicBezTo>
                    <a:cubicBezTo>
                      <a:pt x="16434" y="19669"/>
                      <a:pt x="15989" y="19452"/>
                      <a:pt x="15567" y="19190"/>
                    </a:cubicBezTo>
                    <a:cubicBezTo>
                      <a:pt x="15544" y="19179"/>
                      <a:pt x="15532" y="19179"/>
                      <a:pt x="15509" y="19179"/>
                    </a:cubicBezTo>
                    <a:cubicBezTo>
                      <a:pt x="15509" y="19179"/>
                      <a:pt x="15498" y="19190"/>
                      <a:pt x="15498" y="19190"/>
                    </a:cubicBezTo>
                    <a:cubicBezTo>
                      <a:pt x="15464" y="19201"/>
                      <a:pt x="15441" y="19236"/>
                      <a:pt x="15441" y="19270"/>
                    </a:cubicBezTo>
                    <a:cubicBezTo>
                      <a:pt x="15430" y="19304"/>
                      <a:pt x="15430" y="19350"/>
                      <a:pt x="15430" y="19384"/>
                    </a:cubicBezTo>
                    <a:cubicBezTo>
                      <a:pt x="15281" y="19281"/>
                      <a:pt x="15087" y="19122"/>
                      <a:pt x="15007" y="19042"/>
                    </a:cubicBezTo>
                    <a:cubicBezTo>
                      <a:pt x="14989" y="19029"/>
                      <a:pt x="14967" y="19024"/>
                      <a:pt x="14946" y="19024"/>
                    </a:cubicBezTo>
                    <a:cubicBezTo>
                      <a:pt x="14890" y="19024"/>
                      <a:pt x="14836" y="19063"/>
                      <a:pt x="14836" y="19122"/>
                    </a:cubicBezTo>
                    <a:lnTo>
                      <a:pt x="14836" y="19167"/>
                    </a:lnTo>
                    <a:cubicBezTo>
                      <a:pt x="14608" y="19053"/>
                      <a:pt x="14391" y="18893"/>
                      <a:pt x="14209" y="18711"/>
                    </a:cubicBezTo>
                    <a:cubicBezTo>
                      <a:pt x="14194" y="18689"/>
                      <a:pt x="14170" y="18676"/>
                      <a:pt x="14145" y="18676"/>
                    </a:cubicBezTo>
                    <a:cubicBezTo>
                      <a:pt x="14131" y="18676"/>
                      <a:pt x="14118" y="18680"/>
                      <a:pt x="14106" y="18688"/>
                    </a:cubicBezTo>
                    <a:cubicBezTo>
                      <a:pt x="14060" y="18699"/>
                      <a:pt x="14037" y="18734"/>
                      <a:pt x="14037" y="18779"/>
                    </a:cubicBezTo>
                    <a:lnTo>
                      <a:pt x="14037" y="18825"/>
                    </a:lnTo>
                    <a:cubicBezTo>
                      <a:pt x="13889" y="18688"/>
                      <a:pt x="13763" y="18528"/>
                      <a:pt x="13661" y="18357"/>
                    </a:cubicBezTo>
                    <a:cubicBezTo>
                      <a:pt x="13649" y="18323"/>
                      <a:pt x="13615" y="18311"/>
                      <a:pt x="13581" y="18311"/>
                    </a:cubicBezTo>
                    <a:cubicBezTo>
                      <a:pt x="13575" y="18309"/>
                      <a:pt x="13568" y="18308"/>
                      <a:pt x="13562" y="18308"/>
                    </a:cubicBezTo>
                    <a:cubicBezTo>
                      <a:pt x="13534" y="18308"/>
                      <a:pt x="13506" y="18327"/>
                      <a:pt x="13478" y="18346"/>
                    </a:cubicBezTo>
                    <a:cubicBezTo>
                      <a:pt x="13455" y="18368"/>
                      <a:pt x="13444" y="18391"/>
                      <a:pt x="13432" y="18425"/>
                    </a:cubicBezTo>
                    <a:cubicBezTo>
                      <a:pt x="13307" y="18311"/>
                      <a:pt x="13216" y="18174"/>
                      <a:pt x="13159" y="18015"/>
                    </a:cubicBezTo>
                    <a:cubicBezTo>
                      <a:pt x="13147" y="17992"/>
                      <a:pt x="13136" y="17969"/>
                      <a:pt x="13113" y="17957"/>
                    </a:cubicBezTo>
                    <a:cubicBezTo>
                      <a:pt x="13097" y="17949"/>
                      <a:pt x="13081" y="17941"/>
                      <a:pt x="13060" y="17941"/>
                    </a:cubicBezTo>
                    <a:cubicBezTo>
                      <a:pt x="13052" y="17941"/>
                      <a:pt x="13043" y="17943"/>
                      <a:pt x="13033" y="17946"/>
                    </a:cubicBezTo>
                    <a:cubicBezTo>
                      <a:pt x="12987" y="17969"/>
                      <a:pt x="12942" y="18003"/>
                      <a:pt x="12919" y="18060"/>
                    </a:cubicBezTo>
                    <a:cubicBezTo>
                      <a:pt x="12816" y="17935"/>
                      <a:pt x="12736" y="17798"/>
                      <a:pt x="12691" y="17649"/>
                    </a:cubicBezTo>
                    <a:cubicBezTo>
                      <a:pt x="12679" y="17615"/>
                      <a:pt x="12656" y="17592"/>
                      <a:pt x="12622" y="17581"/>
                    </a:cubicBezTo>
                    <a:cubicBezTo>
                      <a:pt x="12613" y="17578"/>
                      <a:pt x="12604" y="17576"/>
                      <a:pt x="12595" y="17576"/>
                    </a:cubicBezTo>
                    <a:cubicBezTo>
                      <a:pt x="12570" y="17576"/>
                      <a:pt x="12548" y="17587"/>
                      <a:pt x="12531" y="17604"/>
                    </a:cubicBezTo>
                    <a:lnTo>
                      <a:pt x="12451" y="17661"/>
                    </a:lnTo>
                    <a:cubicBezTo>
                      <a:pt x="12394" y="17535"/>
                      <a:pt x="12348" y="17398"/>
                      <a:pt x="12303" y="17261"/>
                    </a:cubicBezTo>
                    <a:cubicBezTo>
                      <a:pt x="12291" y="17227"/>
                      <a:pt x="12280" y="17204"/>
                      <a:pt x="12257" y="17193"/>
                    </a:cubicBezTo>
                    <a:cubicBezTo>
                      <a:pt x="12234" y="17181"/>
                      <a:pt x="12200" y="17181"/>
                      <a:pt x="12177" y="17181"/>
                    </a:cubicBezTo>
                    <a:cubicBezTo>
                      <a:pt x="12131" y="17204"/>
                      <a:pt x="12086" y="17227"/>
                      <a:pt x="12052" y="17273"/>
                    </a:cubicBezTo>
                    <a:cubicBezTo>
                      <a:pt x="11960" y="17136"/>
                      <a:pt x="11892" y="16987"/>
                      <a:pt x="11846" y="16839"/>
                    </a:cubicBezTo>
                    <a:cubicBezTo>
                      <a:pt x="11675" y="16291"/>
                      <a:pt x="11435" y="15766"/>
                      <a:pt x="11139" y="15276"/>
                    </a:cubicBezTo>
                    <a:close/>
                    <a:moveTo>
                      <a:pt x="10694" y="15321"/>
                    </a:moveTo>
                    <a:cubicBezTo>
                      <a:pt x="10397" y="15823"/>
                      <a:pt x="10157" y="16348"/>
                      <a:pt x="9986" y="16896"/>
                    </a:cubicBezTo>
                    <a:cubicBezTo>
                      <a:pt x="9940" y="17045"/>
                      <a:pt x="9872" y="17181"/>
                      <a:pt x="9792" y="17318"/>
                    </a:cubicBezTo>
                    <a:cubicBezTo>
                      <a:pt x="9746" y="17284"/>
                      <a:pt x="9701" y="17250"/>
                      <a:pt x="9655" y="17239"/>
                    </a:cubicBezTo>
                    <a:cubicBezTo>
                      <a:pt x="9646" y="17234"/>
                      <a:pt x="9634" y="17231"/>
                      <a:pt x="9622" y="17231"/>
                    </a:cubicBezTo>
                    <a:cubicBezTo>
                      <a:pt x="9606" y="17231"/>
                      <a:pt x="9589" y="17237"/>
                      <a:pt x="9575" y="17250"/>
                    </a:cubicBezTo>
                    <a:cubicBezTo>
                      <a:pt x="9552" y="17261"/>
                      <a:pt x="9541" y="17273"/>
                      <a:pt x="9530" y="17307"/>
                    </a:cubicBezTo>
                    <a:cubicBezTo>
                      <a:pt x="9495" y="17444"/>
                      <a:pt x="9450" y="17581"/>
                      <a:pt x="9393" y="17718"/>
                    </a:cubicBezTo>
                    <a:lnTo>
                      <a:pt x="9313" y="17649"/>
                    </a:lnTo>
                    <a:cubicBezTo>
                      <a:pt x="9296" y="17633"/>
                      <a:pt x="9273" y="17622"/>
                      <a:pt x="9249" y="17622"/>
                    </a:cubicBezTo>
                    <a:cubicBezTo>
                      <a:pt x="9240" y="17622"/>
                      <a:pt x="9231" y="17623"/>
                      <a:pt x="9221" y="17627"/>
                    </a:cubicBezTo>
                    <a:cubicBezTo>
                      <a:pt x="9187" y="17638"/>
                      <a:pt x="9164" y="17661"/>
                      <a:pt x="9153" y="17695"/>
                    </a:cubicBezTo>
                    <a:cubicBezTo>
                      <a:pt x="9107" y="17843"/>
                      <a:pt x="9027" y="17992"/>
                      <a:pt x="8925" y="18106"/>
                    </a:cubicBezTo>
                    <a:cubicBezTo>
                      <a:pt x="8902" y="18060"/>
                      <a:pt x="8856" y="18015"/>
                      <a:pt x="8811" y="17992"/>
                    </a:cubicBezTo>
                    <a:cubicBezTo>
                      <a:pt x="8776" y="17992"/>
                      <a:pt x="8753" y="17992"/>
                      <a:pt x="8731" y="18003"/>
                    </a:cubicBezTo>
                    <a:cubicBezTo>
                      <a:pt x="8708" y="18015"/>
                      <a:pt x="8685" y="18037"/>
                      <a:pt x="8685" y="18072"/>
                    </a:cubicBezTo>
                    <a:cubicBezTo>
                      <a:pt x="8628" y="18220"/>
                      <a:pt x="8525" y="18357"/>
                      <a:pt x="8411" y="18471"/>
                    </a:cubicBezTo>
                    <a:cubicBezTo>
                      <a:pt x="8400" y="18448"/>
                      <a:pt x="8377" y="18414"/>
                      <a:pt x="8354" y="18391"/>
                    </a:cubicBezTo>
                    <a:cubicBezTo>
                      <a:pt x="8331" y="18368"/>
                      <a:pt x="8297" y="18357"/>
                      <a:pt x="8251" y="18357"/>
                    </a:cubicBezTo>
                    <a:cubicBezTo>
                      <a:pt x="8229" y="18357"/>
                      <a:pt x="8194" y="18380"/>
                      <a:pt x="8171" y="18414"/>
                    </a:cubicBezTo>
                    <a:cubicBezTo>
                      <a:pt x="8080" y="18585"/>
                      <a:pt x="7943" y="18745"/>
                      <a:pt x="7795" y="18882"/>
                    </a:cubicBezTo>
                    <a:lnTo>
                      <a:pt x="7795" y="18825"/>
                    </a:lnTo>
                    <a:cubicBezTo>
                      <a:pt x="7803" y="18761"/>
                      <a:pt x="7750" y="18720"/>
                      <a:pt x="7694" y="18720"/>
                    </a:cubicBezTo>
                    <a:cubicBezTo>
                      <a:pt x="7669" y="18720"/>
                      <a:pt x="7644" y="18728"/>
                      <a:pt x="7624" y="18745"/>
                    </a:cubicBezTo>
                    <a:cubicBezTo>
                      <a:pt x="7441" y="18939"/>
                      <a:pt x="7236" y="19087"/>
                      <a:pt x="6996" y="19213"/>
                    </a:cubicBezTo>
                    <a:lnTo>
                      <a:pt x="6996" y="19156"/>
                    </a:lnTo>
                    <a:cubicBezTo>
                      <a:pt x="6996" y="19122"/>
                      <a:pt x="6973" y="19087"/>
                      <a:pt x="6939" y="19064"/>
                    </a:cubicBezTo>
                    <a:cubicBezTo>
                      <a:pt x="6930" y="19061"/>
                      <a:pt x="6920" y="19060"/>
                      <a:pt x="6910" y="19060"/>
                    </a:cubicBezTo>
                    <a:cubicBezTo>
                      <a:pt x="6882" y="19060"/>
                      <a:pt x="6853" y="19071"/>
                      <a:pt x="6836" y="19087"/>
                    </a:cubicBezTo>
                    <a:cubicBezTo>
                      <a:pt x="6756" y="19156"/>
                      <a:pt x="6562" y="19316"/>
                      <a:pt x="6403" y="19430"/>
                    </a:cubicBezTo>
                    <a:cubicBezTo>
                      <a:pt x="6414" y="19384"/>
                      <a:pt x="6414" y="19350"/>
                      <a:pt x="6403" y="19304"/>
                    </a:cubicBezTo>
                    <a:cubicBezTo>
                      <a:pt x="6394" y="19254"/>
                      <a:pt x="6349" y="19222"/>
                      <a:pt x="6303" y="19222"/>
                    </a:cubicBezTo>
                    <a:cubicBezTo>
                      <a:pt x="6286" y="19222"/>
                      <a:pt x="6269" y="19226"/>
                      <a:pt x="6254" y="19236"/>
                    </a:cubicBezTo>
                    <a:cubicBezTo>
                      <a:pt x="5832" y="19498"/>
                      <a:pt x="5387" y="19715"/>
                      <a:pt x="4930" y="19898"/>
                    </a:cubicBezTo>
                    <a:cubicBezTo>
                      <a:pt x="5387" y="19555"/>
                      <a:pt x="5821" y="19190"/>
                      <a:pt x="6231" y="18813"/>
                    </a:cubicBezTo>
                    <a:cubicBezTo>
                      <a:pt x="6266" y="18768"/>
                      <a:pt x="6266" y="18699"/>
                      <a:pt x="6231" y="18665"/>
                    </a:cubicBezTo>
                    <a:cubicBezTo>
                      <a:pt x="6186" y="18631"/>
                      <a:pt x="6151" y="18608"/>
                      <a:pt x="6094" y="18585"/>
                    </a:cubicBezTo>
                    <a:cubicBezTo>
                      <a:pt x="6197" y="18471"/>
                      <a:pt x="6334" y="18368"/>
                      <a:pt x="6482" y="18288"/>
                    </a:cubicBezTo>
                    <a:cubicBezTo>
                      <a:pt x="6517" y="18266"/>
                      <a:pt x="6540" y="18220"/>
                      <a:pt x="6528" y="18174"/>
                    </a:cubicBezTo>
                    <a:cubicBezTo>
                      <a:pt x="6517" y="18140"/>
                      <a:pt x="6482" y="18106"/>
                      <a:pt x="6437" y="18106"/>
                    </a:cubicBezTo>
                    <a:cubicBezTo>
                      <a:pt x="6391" y="18106"/>
                      <a:pt x="6334" y="18094"/>
                      <a:pt x="6288" y="18094"/>
                    </a:cubicBezTo>
                    <a:cubicBezTo>
                      <a:pt x="6517" y="17923"/>
                      <a:pt x="6791" y="17741"/>
                      <a:pt x="6893" y="17741"/>
                    </a:cubicBezTo>
                    <a:cubicBezTo>
                      <a:pt x="6939" y="17741"/>
                      <a:pt x="6985" y="17695"/>
                      <a:pt x="6985" y="17638"/>
                    </a:cubicBezTo>
                    <a:cubicBezTo>
                      <a:pt x="6985" y="17592"/>
                      <a:pt x="6950" y="17547"/>
                      <a:pt x="6893" y="17547"/>
                    </a:cubicBezTo>
                    <a:cubicBezTo>
                      <a:pt x="6779" y="17547"/>
                      <a:pt x="6665" y="17535"/>
                      <a:pt x="6540" y="17501"/>
                    </a:cubicBezTo>
                    <a:cubicBezTo>
                      <a:pt x="6711" y="17353"/>
                      <a:pt x="7042" y="17090"/>
                      <a:pt x="7361" y="17067"/>
                    </a:cubicBezTo>
                    <a:cubicBezTo>
                      <a:pt x="7407" y="17067"/>
                      <a:pt x="7441" y="17033"/>
                      <a:pt x="7452" y="16976"/>
                    </a:cubicBezTo>
                    <a:cubicBezTo>
                      <a:pt x="7452" y="16930"/>
                      <a:pt x="7418" y="16885"/>
                      <a:pt x="7373" y="16873"/>
                    </a:cubicBezTo>
                    <a:lnTo>
                      <a:pt x="7236" y="16839"/>
                    </a:lnTo>
                    <a:cubicBezTo>
                      <a:pt x="7403" y="16735"/>
                      <a:pt x="7599" y="16678"/>
                      <a:pt x="7797" y="16678"/>
                    </a:cubicBezTo>
                    <a:cubicBezTo>
                      <a:pt x="7816" y="16678"/>
                      <a:pt x="7834" y="16678"/>
                      <a:pt x="7852" y="16679"/>
                    </a:cubicBezTo>
                    <a:cubicBezTo>
                      <a:pt x="7886" y="16679"/>
                      <a:pt x="7920" y="16668"/>
                      <a:pt x="7943" y="16645"/>
                    </a:cubicBezTo>
                    <a:cubicBezTo>
                      <a:pt x="7966" y="16611"/>
                      <a:pt x="7966" y="16577"/>
                      <a:pt x="7955" y="16554"/>
                    </a:cubicBezTo>
                    <a:cubicBezTo>
                      <a:pt x="7943" y="16485"/>
                      <a:pt x="7909" y="16428"/>
                      <a:pt x="7875" y="16383"/>
                    </a:cubicBezTo>
                    <a:cubicBezTo>
                      <a:pt x="8036" y="16297"/>
                      <a:pt x="8213" y="16251"/>
                      <a:pt x="8393" y="16251"/>
                    </a:cubicBezTo>
                    <a:cubicBezTo>
                      <a:pt x="8429" y="16251"/>
                      <a:pt x="8466" y="16253"/>
                      <a:pt x="8502" y="16257"/>
                    </a:cubicBezTo>
                    <a:cubicBezTo>
                      <a:pt x="8510" y="16259"/>
                      <a:pt x="8519" y="16260"/>
                      <a:pt x="8527" y="16260"/>
                    </a:cubicBezTo>
                    <a:cubicBezTo>
                      <a:pt x="8564" y="16260"/>
                      <a:pt x="8598" y="16240"/>
                      <a:pt x="8617" y="16211"/>
                    </a:cubicBezTo>
                    <a:cubicBezTo>
                      <a:pt x="8628" y="16177"/>
                      <a:pt x="8628" y="16132"/>
                      <a:pt x="8594" y="16097"/>
                    </a:cubicBezTo>
                    <a:cubicBezTo>
                      <a:pt x="8548" y="16040"/>
                      <a:pt x="8514" y="15995"/>
                      <a:pt x="8502" y="15972"/>
                    </a:cubicBezTo>
                    <a:cubicBezTo>
                      <a:pt x="8628" y="15880"/>
                      <a:pt x="8776" y="15823"/>
                      <a:pt x="8925" y="15801"/>
                    </a:cubicBezTo>
                    <a:lnTo>
                      <a:pt x="8982" y="15789"/>
                    </a:lnTo>
                    <a:cubicBezTo>
                      <a:pt x="9358" y="15732"/>
                      <a:pt x="10100" y="15607"/>
                      <a:pt x="10694" y="15321"/>
                    </a:cubicBezTo>
                    <a:close/>
                    <a:moveTo>
                      <a:pt x="10840" y="0"/>
                    </a:moveTo>
                    <a:cubicBezTo>
                      <a:pt x="10779" y="0"/>
                      <a:pt x="10715" y="61"/>
                      <a:pt x="10739" y="132"/>
                    </a:cubicBezTo>
                    <a:cubicBezTo>
                      <a:pt x="10819" y="406"/>
                      <a:pt x="10694" y="725"/>
                      <a:pt x="10568" y="1022"/>
                    </a:cubicBezTo>
                    <a:cubicBezTo>
                      <a:pt x="10522" y="1113"/>
                      <a:pt x="10488" y="1204"/>
                      <a:pt x="10454" y="1296"/>
                    </a:cubicBezTo>
                    <a:cubicBezTo>
                      <a:pt x="10408" y="1433"/>
                      <a:pt x="10385" y="1570"/>
                      <a:pt x="10363" y="1707"/>
                    </a:cubicBezTo>
                    <a:cubicBezTo>
                      <a:pt x="10294" y="1638"/>
                      <a:pt x="10203" y="1581"/>
                      <a:pt x="10112" y="1535"/>
                    </a:cubicBezTo>
                    <a:cubicBezTo>
                      <a:pt x="10103" y="1533"/>
                      <a:pt x="10093" y="1531"/>
                      <a:pt x="10082" y="1531"/>
                    </a:cubicBezTo>
                    <a:cubicBezTo>
                      <a:pt x="10051" y="1531"/>
                      <a:pt x="10015" y="1544"/>
                      <a:pt x="9997" y="1570"/>
                    </a:cubicBezTo>
                    <a:cubicBezTo>
                      <a:pt x="9781" y="1889"/>
                      <a:pt x="9781" y="2540"/>
                      <a:pt x="9815" y="2916"/>
                    </a:cubicBezTo>
                    <a:cubicBezTo>
                      <a:pt x="9758" y="2871"/>
                      <a:pt x="9689" y="2825"/>
                      <a:pt x="9621" y="2768"/>
                    </a:cubicBezTo>
                    <a:cubicBezTo>
                      <a:pt x="9603" y="2754"/>
                      <a:pt x="9581" y="2748"/>
                      <a:pt x="9560" y="2748"/>
                    </a:cubicBezTo>
                    <a:cubicBezTo>
                      <a:pt x="9526" y="2748"/>
                      <a:pt x="9493" y="2763"/>
                      <a:pt x="9472" y="2791"/>
                    </a:cubicBezTo>
                    <a:cubicBezTo>
                      <a:pt x="9199" y="3133"/>
                      <a:pt x="9278" y="3864"/>
                      <a:pt x="9347" y="4217"/>
                    </a:cubicBezTo>
                    <a:lnTo>
                      <a:pt x="9119" y="4115"/>
                    </a:lnTo>
                    <a:cubicBezTo>
                      <a:pt x="9107" y="4109"/>
                      <a:pt x="9093" y="4106"/>
                      <a:pt x="9079" y="4106"/>
                    </a:cubicBezTo>
                    <a:cubicBezTo>
                      <a:pt x="9064" y="4106"/>
                      <a:pt x="9050" y="4109"/>
                      <a:pt x="9039" y="4115"/>
                    </a:cubicBezTo>
                    <a:cubicBezTo>
                      <a:pt x="9005" y="4126"/>
                      <a:pt x="8993" y="4160"/>
                      <a:pt x="8982" y="4183"/>
                    </a:cubicBezTo>
                    <a:cubicBezTo>
                      <a:pt x="8925" y="4651"/>
                      <a:pt x="8959" y="5107"/>
                      <a:pt x="9096" y="5553"/>
                    </a:cubicBezTo>
                    <a:cubicBezTo>
                      <a:pt x="9039" y="5518"/>
                      <a:pt x="8982" y="5484"/>
                      <a:pt x="8925" y="5438"/>
                    </a:cubicBezTo>
                    <a:cubicBezTo>
                      <a:pt x="8905" y="5425"/>
                      <a:pt x="8885" y="5419"/>
                      <a:pt x="8864" y="5419"/>
                    </a:cubicBezTo>
                    <a:cubicBezTo>
                      <a:pt x="8850" y="5419"/>
                      <a:pt x="8836" y="5422"/>
                      <a:pt x="8822" y="5427"/>
                    </a:cubicBezTo>
                    <a:cubicBezTo>
                      <a:pt x="8788" y="5450"/>
                      <a:pt x="8765" y="5473"/>
                      <a:pt x="8765" y="5518"/>
                    </a:cubicBezTo>
                    <a:cubicBezTo>
                      <a:pt x="8719" y="5838"/>
                      <a:pt x="8776" y="6169"/>
                      <a:pt x="8913" y="6465"/>
                    </a:cubicBezTo>
                    <a:cubicBezTo>
                      <a:pt x="8856" y="6443"/>
                      <a:pt x="8799" y="6420"/>
                      <a:pt x="8742" y="6386"/>
                    </a:cubicBezTo>
                    <a:cubicBezTo>
                      <a:pt x="8725" y="6374"/>
                      <a:pt x="8708" y="6368"/>
                      <a:pt x="8691" y="6368"/>
                    </a:cubicBezTo>
                    <a:cubicBezTo>
                      <a:pt x="8674" y="6368"/>
                      <a:pt x="8656" y="6374"/>
                      <a:pt x="8639" y="6386"/>
                    </a:cubicBezTo>
                    <a:cubicBezTo>
                      <a:pt x="8617" y="6397"/>
                      <a:pt x="8594" y="6431"/>
                      <a:pt x="8594" y="6465"/>
                    </a:cubicBezTo>
                    <a:cubicBezTo>
                      <a:pt x="8582" y="6796"/>
                      <a:pt x="8662" y="7139"/>
                      <a:pt x="8845" y="7424"/>
                    </a:cubicBezTo>
                    <a:lnTo>
                      <a:pt x="8571" y="7436"/>
                    </a:lnTo>
                    <a:cubicBezTo>
                      <a:pt x="8537" y="7436"/>
                      <a:pt x="8514" y="7447"/>
                      <a:pt x="8491" y="7481"/>
                    </a:cubicBezTo>
                    <a:cubicBezTo>
                      <a:pt x="8468" y="7504"/>
                      <a:pt x="8468" y="7538"/>
                      <a:pt x="8480" y="7572"/>
                    </a:cubicBezTo>
                    <a:cubicBezTo>
                      <a:pt x="8594" y="7846"/>
                      <a:pt x="8731" y="8109"/>
                      <a:pt x="8902" y="8360"/>
                    </a:cubicBezTo>
                    <a:cubicBezTo>
                      <a:pt x="8822" y="8371"/>
                      <a:pt x="8742" y="8371"/>
                      <a:pt x="8674" y="8371"/>
                    </a:cubicBezTo>
                    <a:cubicBezTo>
                      <a:pt x="8667" y="8369"/>
                      <a:pt x="8661" y="8368"/>
                      <a:pt x="8655" y="8368"/>
                    </a:cubicBezTo>
                    <a:cubicBezTo>
                      <a:pt x="8628" y="8368"/>
                      <a:pt x="8603" y="8387"/>
                      <a:pt x="8594" y="8406"/>
                    </a:cubicBezTo>
                    <a:cubicBezTo>
                      <a:pt x="8571" y="8428"/>
                      <a:pt x="8571" y="8463"/>
                      <a:pt x="8571" y="8485"/>
                    </a:cubicBezTo>
                    <a:cubicBezTo>
                      <a:pt x="8628" y="8725"/>
                      <a:pt x="8868" y="9067"/>
                      <a:pt x="9027" y="9273"/>
                    </a:cubicBezTo>
                    <a:lnTo>
                      <a:pt x="8902" y="9273"/>
                    </a:lnTo>
                    <a:cubicBezTo>
                      <a:pt x="8868" y="9273"/>
                      <a:pt x="8845" y="9284"/>
                      <a:pt x="8822" y="9307"/>
                    </a:cubicBezTo>
                    <a:cubicBezTo>
                      <a:pt x="8811" y="9341"/>
                      <a:pt x="8799" y="9376"/>
                      <a:pt x="8811" y="9398"/>
                    </a:cubicBezTo>
                    <a:cubicBezTo>
                      <a:pt x="8890" y="9684"/>
                      <a:pt x="9176" y="10003"/>
                      <a:pt x="9381" y="10220"/>
                    </a:cubicBezTo>
                    <a:cubicBezTo>
                      <a:pt x="9336" y="10209"/>
                      <a:pt x="9278" y="10209"/>
                      <a:pt x="9233" y="10209"/>
                    </a:cubicBezTo>
                    <a:cubicBezTo>
                      <a:pt x="9153" y="10209"/>
                      <a:pt x="9107" y="10277"/>
                      <a:pt x="9130" y="10346"/>
                    </a:cubicBezTo>
                    <a:cubicBezTo>
                      <a:pt x="9290" y="10745"/>
                      <a:pt x="9541" y="11099"/>
                      <a:pt x="9860" y="11384"/>
                    </a:cubicBezTo>
                    <a:lnTo>
                      <a:pt x="9803" y="11373"/>
                    </a:lnTo>
                    <a:cubicBezTo>
                      <a:pt x="9797" y="11371"/>
                      <a:pt x="9791" y="11370"/>
                      <a:pt x="9785" y="11370"/>
                    </a:cubicBezTo>
                    <a:cubicBezTo>
                      <a:pt x="9746" y="11370"/>
                      <a:pt x="9711" y="11402"/>
                      <a:pt x="9701" y="11441"/>
                    </a:cubicBezTo>
                    <a:cubicBezTo>
                      <a:pt x="9666" y="11532"/>
                      <a:pt x="9724" y="11647"/>
                      <a:pt x="9872" y="12000"/>
                    </a:cubicBezTo>
                    <a:cubicBezTo>
                      <a:pt x="9975" y="12229"/>
                      <a:pt x="10100" y="12525"/>
                      <a:pt x="10214" y="12833"/>
                    </a:cubicBezTo>
                    <a:cubicBezTo>
                      <a:pt x="10340" y="13233"/>
                      <a:pt x="10465" y="13655"/>
                      <a:pt x="10579" y="14089"/>
                    </a:cubicBezTo>
                    <a:cubicBezTo>
                      <a:pt x="10283" y="13461"/>
                      <a:pt x="9918" y="12651"/>
                      <a:pt x="9883" y="12274"/>
                    </a:cubicBezTo>
                    <a:cubicBezTo>
                      <a:pt x="9872" y="12229"/>
                      <a:pt x="9849" y="12194"/>
                      <a:pt x="9815" y="12183"/>
                    </a:cubicBezTo>
                    <a:cubicBezTo>
                      <a:pt x="9803" y="12180"/>
                      <a:pt x="9792" y="12179"/>
                      <a:pt x="9781" y="12179"/>
                    </a:cubicBezTo>
                    <a:cubicBezTo>
                      <a:pt x="9748" y="12179"/>
                      <a:pt x="9718" y="12192"/>
                      <a:pt x="9701" y="12217"/>
                    </a:cubicBezTo>
                    <a:lnTo>
                      <a:pt x="9678" y="12251"/>
                    </a:lnTo>
                    <a:cubicBezTo>
                      <a:pt x="9689" y="11875"/>
                      <a:pt x="9609" y="11498"/>
                      <a:pt x="9438" y="11156"/>
                    </a:cubicBezTo>
                    <a:cubicBezTo>
                      <a:pt x="9427" y="11122"/>
                      <a:pt x="9393" y="11110"/>
                      <a:pt x="9358" y="11099"/>
                    </a:cubicBezTo>
                    <a:cubicBezTo>
                      <a:pt x="9336" y="11099"/>
                      <a:pt x="9301" y="11110"/>
                      <a:pt x="9278" y="11133"/>
                    </a:cubicBezTo>
                    <a:cubicBezTo>
                      <a:pt x="9244" y="11156"/>
                      <a:pt x="9221" y="11190"/>
                      <a:pt x="9199" y="11224"/>
                    </a:cubicBezTo>
                    <a:cubicBezTo>
                      <a:pt x="9187" y="10916"/>
                      <a:pt x="9119" y="10631"/>
                      <a:pt x="8993" y="10357"/>
                    </a:cubicBezTo>
                    <a:cubicBezTo>
                      <a:pt x="8982" y="10334"/>
                      <a:pt x="8947" y="10311"/>
                      <a:pt x="8925" y="10311"/>
                    </a:cubicBezTo>
                    <a:cubicBezTo>
                      <a:pt x="8890" y="10311"/>
                      <a:pt x="8868" y="10311"/>
                      <a:pt x="8845" y="10334"/>
                    </a:cubicBezTo>
                    <a:lnTo>
                      <a:pt x="8765" y="10403"/>
                    </a:lnTo>
                    <a:cubicBezTo>
                      <a:pt x="8731" y="10174"/>
                      <a:pt x="8651" y="9821"/>
                      <a:pt x="8525" y="9627"/>
                    </a:cubicBezTo>
                    <a:cubicBezTo>
                      <a:pt x="8502" y="9604"/>
                      <a:pt x="8480" y="9592"/>
                      <a:pt x="8445" y="9592"/>
                    </a:cubicBezTo>
                    <a:cubicBezTo>
                      <a:pt x="8439" y="9589"/>
                      <a:pt x="8432" y="9588"/>
                      <a:pt x="8425" y="9588"/>
                    </a:cubicBezTo>
                    <a:cubicBezTo>
                      <a:pt x="8405" y="9588"/>
                      <a:pt x="8382" y="9599"/>
                      <a:pt x="8365" y="9615"/>
                    </a:cubicBezTo>
                    <a:cubicBezTo>
                      <a:pt x="8320" y="9661"/>
                      <a:pt x="8274" y="9707"/>
                      <a:pt x="8229" y="9752"/>
                    </a:cubicBezTo>
                    <a:cubicBezTo>
                      <a:pt x="8160" y="9490"/>
                      <a:pt x="8080" y="9227"/>
                      <a:pt x="7955" y="8988"/>
                    </a:cubicBezTo>
                    <a:cubicBezTo>
                      <a:pt x="7943" y="8965"/>
                      <a:pt x="7909" y="8942"/>
                      <a:pt x="7886" y="8942"/>
                    </a:cubicBezTo>
                    <a:cubicBezTo>
                      <a:pt x="7877" y="8939"/>
                      <a:pt x="7869" y="8937"/>
                      <a:pt x="7861" y="8937"/>
                    </a:cubicBezTo>
                    <a:cubicBezTo>
                      <a:pt x="7840" y="8937"/>
                      <a:pt x="7823" y="8948"/>
                      <a:pt x="7806" y="8965"/>
                    </a:cubicBezTo>
                    <a:lnTo>
                      <a:pt x="7635" y="9102"/>
                    </a:lnTo>
                    <a:cubicBezTo>
                      <a:pt x="7544" y="8805"/>
                      <a:pt x="7373" y="8542"/>
                      <a:pt x="7133" y="8348"/>
                    </a:cubicBezTo>
                    <a:cubicBezTo>
                      <a:pt x="7113" y="8328"/>
                      <a:pt x="7090" y="8320"/>
                      <a:pt x="7068" y="8320"/>
                    </a:cubicBezTo>
                    <a:cubicBezTo>
                      <a:pt x="7027" y="8320"/>
                      <a:pt x="6988" y="8350"/>
                      <a:pt x="6973" y="8394"/>
                    </a:cubicBezTo>
                    <a:cubicBezTo>
                      <a:pt x="6962" y="8440"/>
                      <a:pt x="6950" y="8497"/>
                      <a:pt x="6928" y="8542"/>
                    </a:cubicBezTo>
                    <a:cubicBezTo>
                      <a:pt x="6813" y="8257"/>
                      <a:pt x="6619" y="8018"/>
                      <a:pt x="6380" y="7835"/>
                    </a:cubicBezTo>
                    <a:cubicBezTo>
                      <a:pt x="6360" y="7822"/>
                      <a:pt x="6340" y="7816"/>
                      <a:pt x="6320" y="7816"/>
                    </a:cubicBezTo>
                    <a:cubicBezTo>
                      <a:pt x="6305" y="7816"/>
                      <a:pt x="6291" y="7819"/>
                      <a:pt x="6277" y="7824"/>
                    </a:cubicBezTo>
                    <a:cubicBezTo>
                      <a:pt x="6243" y="7835"/>
                      <a:pt x="6220" y="7869"/>
                      <a:pt x="6220" y="7903"/>
                    </a:cubicBezTo>
                    <a:cubicBezTo>
                      <a:pt x="6209" y="7960"/>
                      <a:pt x="6197" y="8006"/>
                      <a:pt x="6186" y="8063"/>
                    </a:cubicBezTo>
                    <a:cubicBezTo>
                      <a:pt x="6026" y="7744"/>
                      <a:pt x="5786" y="7481"/>
                      <a:pt x="5501" y="7287"/>
                    </a:cubicBezTo>
                    <a:cubicBezTo>
                      <a:pt x="5484" y="7281"/>
                      <a:pt x="5467" y="7279"/>
                      <a:pt x="5450" y="7279"/>
                    </a:cubicBezTo>
                    <a:cubicBezTo>
                      <a:pt x="5433" y="7279"/>
                      <a:pt x="5415" y="7281"/>
                      <a:pt x="5398" y="7287"/>
                    </a:cubicBezTo>
                    <a:cubicBezTo>
                      <a:pt x="5375" y="7299"/>
                      <a:pt x="5353" y="7333"/>
                      <a:pt x="5353" y="7367"/>
                    </a:cubicBezTo>
                    <a:lnTo>
                      <a:pt x="5330" y="7550"/>
                    </a:lnTo>
                    <a:cubicBezTo>
                      <a:pt x="5136" y="7367"/>
                      <a:pt x="4782" y="7082"/>
                      <a:pt x="4417" y="7025"/>
                    </a:cubicBezTo>
                    <a:cubicBezTo>
                      <a:pt x="4409" y="7023"/>
                      <a:pt x="4402" y="7022"/>
                      <a:pt x="4395" y="7022"/>
                    </a:cubicBezTo>
                    <a:cubicBezTo>
                      <a:pt x="4346" y="7022"/>
                      <a:pt x="4303" y="7055"/>
                      <a:pt x="4303" y="7105"/>
                    </a:cubicBezTo>
                    <a:lnTo>
                      <a:pt x="4291" y="7173"/>
                    </a:lnTo>
                    <a:cubicBezTo>
                      <a:pt x="4109" y="7002"/>
                      <a:pt x="3903" y="6853"/>
                      <a:pt x="3675" y="6739"/>
                    </a:cubicBezTo>
                    <a:cubicBezTo>
                      <a:pt x="3666" y="6736"/>
                      <a:pt x="3657" y="6735"/>
                      <a:pt x="3648" y="6735"/>
                    </a:cubicBezTo>
                    <a:cubicBezTo>
                      <a:pt x="3622" y="6735"/>
                      <a:pt x="3597" y="6745"/>
                      <a:pt x="3572" y="6762"/>
                    </a:cubicBezTo>
                    <a:cubicBezTo>
                      <a:pt x="3550" y="6785"/>
                      <a:pt x="3538" y="6819"/>
                      <a:pt x="3538" y="6853"/>
                    </a:cubicBezTo>
                    <a:cubicBezTo>
                      <a:pt x="3538" y="6865"/>
                      <a:pt x="3538" y="6876"/>
                      <a:pt x="3527" y="6888"/>
                    </a:cubicBezTo>
                    <a:cubicBezTo>
                      <a:pt x="3298" y="6728"/>
                      <a:pt x="2534" y="6226"/>
                      <a:pt x="1803" y="6226"/>
                    </a:cubicBezTo>
                    <a:cubicBezTo>
                      <a:pt x="1758" y="6226"/>
                      <a:pt x="1724" y="6260"/>
                      <a:pt x="1712" y="6294"/>
                    </a:cubicBezTo>
                    <a:cubicBezTo>
                      <a:pt x="1689" y="6340"/>
                      <a:pt x="1712" y="6386"/>
                      <a:pt x="1746" y="6408"/>
                    </a:cubicBezTo>
                    <a:cubicBezTo>
                      <a:pt x="2214" y="6785"/>
                      <a:pt x="3002" y="7835"/>
                      <a:pt x="3173" y="8075"/>
                    </a:cubicBezTo>
                    <a:cubicBezTo>
                      <a:pt x="3150" y="8097"/>
                      <a:pt x="3127" y="8132"/>
                      <a:pt x="3116" y="8132"/>
                    </a:cubicBezTo>
                    <a:cubicBezTo>
                      <a:pt x="3116" y="8132"/>
                      <a:pt x="3093" y="8120"/>
                      <a:pt x="3070" y="8097"/>
                    </a:cubicBezTo>
                    <a:cubicBezTo>
                      <a:pt x="3050" y="8077"/>
                      <a:pt x="3025" y="8068"/>
                      <a:pt x="3000" y="8068"/>
                    </a:cubicBezTo>
                    <a:cubicBezTo>
                      <a:pt x="2944" y="8068"/>
                      <a:pt x="2891" y="8117"/>
                      <a:pt x="2899" y="8189"/>
                    </a:cubicBezTo>
                    <a:cubicBezTo>
                      <a:pt x="2956" y="8406"/>
                      <a:pt x="3082" y="8600"/>
                      <a:pt x="3276" y="8725"/>
                    </a:cubicBezTo>
                    <a:cubicBezTo>
                      <a:pt x="3173" y="8748"/>
                      <a:pt x="3070" y="8794"/>
                      <a:pt x="2990" y="8862"/>
                    </a:cubicBezTo>
                    <a:cubicBezTo>
                      <a:pt x="2967" y="8885"/>
                      <a:pt x="2956" y="8908"/>
                      <a:pt x="2956" y="8942"/>
                    </a:cubicBezTo>
                    <a:cubicBezTo>
                      <a:pt x="2956" y="8965"/>
                      <a:pt x="2967" y="8988"/>
                      <a:pt x="2990" y="9010"/>
                    </a:cubicBezTo>
                    <a:cubicBezTo>
                      <a:pt x="3196" y="9204"/>
                      <a:pt x="3413" y="9387"/>
                      <a:pt x="3652" y="9535"/>
                    </a:cubicBezTo>
                    <a:cubicBezTo>
                      <a:pt x="3504" y="9558"/>
                      <a:pt x="3356" y="9604"/>
                      <a:pt x="3219" y="9684"/>
                    </a:cubicBezTo>
                    <a:cubicBezTo>
                      <a:pt x="3196" y="9695"/>
                      <a:pt x="3184" y="9718"/>
                      <a:pt x="3184" y="9741"/>
                    </a:cubicBezTo>
                    <a:cubicBezTo>
                      <a:pt x="3173" y="9775"/>
                      <a:pt x="3184" y="9798"/>
                      <a:pt x="3196" y="9821"/>
                    </a:cubicBezTo>
                    <a:cubicBezTo>
                      <a:pt x="3447" y="10152"/>
                      <a:pt x="3766" y="10414"/>
                      <a:pt x="4143" y="10597"/>
                    </a:cubicBezTo>
                    <a:lnTo>
                      <a:pt x="3972" y="10642"/>
                    </a:lnTo>
                    <a:cubicBezTo>
                      <a:pt x="3938" y="10654"/>
                      <a:pt x="3915" y="10677"/>
                      <a:pt x="3903" y="10711"/>
                    </a:cubicBezTo>
                    <a:cubicBezTo>
                      <a:pt x="3892" y="10745"/>
                      <a:pt x="3903" y="10779"/>
                      <a:pt x="3926" y="10802"/>
                    </a:cubicBezTo>
                    <a:cubicBezTo>
                      <a:pt x="4234" y="11099"/>
                      <a:pt x="4645" y="11281"/>
                      <a:pt x="5067" y="11316"/>
                    </a:cubicBezTo>
                    <a:cubicBezTo>
                      <a:pt x="5033" y="11384"/>
                      <a:pt x="4976" y="11441"/>
                      <a:pt x="4908" y="11475"/>
                    </a:cubicBezTo>
                    <a:cubicBezTo>
                      <a:pt x="4873" y="11487"/>
                      <a:pt x="4851" y="11521"/>
                      <a:pt x="4851" y="11555"/>
                    </a:cubicBezTo>
                    <a:cubicBezTo>
                      <a:pt x="4839" y="11590"/>
                      <a:pt x="4851" y="11624"/>
                      <a:pt x="4885" y="11647"/>
                    </a:cubicBezTo>
                    <a:cubicBezTo>
                      <a:pt x="5193" y="11863"/>
                      <a:pt x="5558" y="11989"/>
                      <a:pt x="5935" y="12012"/>
                    </a:cubicBezTo>
                    <a:cubicBezTo>
                      <a:pt x="5786" y="12194"/>
                      <a:pt x="5775" y="12274"/>
                      <a:pt x="5809" y="12331"/>
                    </a:cubicBezTo>
                    <a:cubicBezTo>
                      <a:pt x="5821" y="12354"/>
                      <a:pt x="5843" y="12377"/>
                      <a:pt x="5878" y="12388"/>
                    </a:cubicBezTo>
                    <a:cubicBezTo>
                      <a:pt x="6104" y="12573"/>
                      <a:pt x="6385" y="12666"/>
                      <a:pt x="6672" y="12666"/>
                    </a:cubicBezTo>
                    <a:cubicBezTo>
                      <a:pt x="6704" y="12666"/>
                      <a:pt x="6736" y="12665"/>
                      <a:pt x="6768" y="12662"/>
                    </a:cubicBezTo>
                    <a:cubicBezTo>
                      <a:pt x="6791" y="12765"/>
                      <a:pt x="6859" y="12868"/>
                      <a:pt x="6939" y="12948"/>
                    </a:cubicBezTo>
                    <a:cubicBezTo>
                      <a:pt x="6950" y="12948"/>
                      <a:pt x="6962" y="12959"/>
                      <a:pt x="6973" y="12959"/>
                    </a:cubicBezTo>
                    <a:cubicBezTo>
                      <a:pt x="7156" y="13016"/>
                      <a:pt x="7350" y="13050"/>
                      <a:pt x="7555" y="13050"/>
                    </a:cubicBezTo>
                    <a:cubicBezTo>
                      <a:pt x="7487" y="13164"/>
                      <a:pt x="7475" y="13221"/>
                      <a:pt x="7510" y="13279"/>
                    </a:cubicBezTo>
                    <a:cubicBezTo>
                      <a:pt x="7532" y="13301"/>
                      <a:pt x="7567" y="13324"/>
                      <a:pt x="7601" y="13324"/>
                    </a:cubicBezTo>
                    <a:cubicBezTo>
                      <a:pt x="7852" y="13404"/>
                      <a:pt x="8114" y="13450"/>
                      <a:pt x="8365" y="13484"/>
                    </a:cubicBezTo>
                    <a:cubicBezTo>
                      <a:pt x="8343" y="13530"/>
                      <a:pt x="8331" y="13587"/>
                      <a:pt x="8354" y="13632"/>
                    </a:cubicBezTo>
                    <a:cubicBezTo>
                      <a:pt x="8365" y="13678"/>
                      <a:pt x="8411" y="13712"/>
                      <a:pt x="8468" y="13724"/>
                    </a:cubicBezTo>
                    <a:cubicBezTo>
                      <a:pt x="8582" y="13758"/>
                      <a:pt x="9815" y="14134"/>
                      <a:pt x="10534" y="14910"/>
                    </a:cubicBezTo>
                    <a:cubicBezTo>
                      <a:pt x="9632" y="14785"/>
                      <a:pt x="8753" y="14100"/>
                      <a:pt x="8662" y="14032"/>
                    </a:cubicBezTo>
                    <a:cubicBezTo>
                      <a:pt x="8639" y="13997"/>
                      <a:pt x="8582" y="13986"/>
                      <a:pt x="8537" y="13986"/>
                    </a:cubicBezTo>
                    <a:cubicBezTo>
                      <a:pt x="8491" y="13997"/>
                      <a:pt x="8457" y="14032"/>
                      <a:pt x="8434" y="14077"/>
                    </a:cubicBezTo>
                    <a:cubicBezTo>
                      <a:pt x="8297" y="13906"/>
                      <a:pt x="8126" y="13758"/>
                      <a:pt x="7955" y="13621"/>
                    </a:cubicBezTo>
                    <a:cubicBezTo>
                      <a:pt x="7932" y="13598"/>
                      <a:pt x="7898" y="13575"/>
                      <a:pt x="7863" y="13575"/>
                    </a:cubicBezTo>
                    <a:cubicBezTo>
                      <a:pt x="7806" y="13575"/>
                      <a:pt x="7772" y="13609"/>
                      <a:pt x="7726" y="13701"/>
                    </a:cubicBezTo>
                    <a:cubicBezTo>
                      <a:pt x="7624" y="13575"/>
                      <a:pt x="7510" y="13461"/>
                      <a:pt x="7384" y="13358"/>
                    </a:cubicBezTo>
                    <a:cubicBezTo>
                      <a:pt x="7373" y="13347"/>
                      <a:pt x="7361" y="13347"/>
                      <a:pt x="7350" y="13336"/>
                    </a:cubicBezTo>
                    <a:cubicBezTo>
                      <a:pt x="7317" y="13327"/>
                      <a:pt x="7284" y="13324"/>
                      <a:pt x="7249" y="13324"/>
                    </a:cubicBezTo>
                    <a:cubicBezTo>
                      <a:pt x="7187" y="13324"/>
                      <a:pt x="7123" y="13336"/>
                      <a:pt x="7064" y="13358"/>
                    </a:cubicBezTo>
                    <a:cubicBezTo>
                      <a:pt x="6928" y="13119"/>
                      <a:pt x="6711" y="12936"/>
                      <a:pt x="6437" y="12856"/>
                    </a:cubicBezTo>
                    <a:cubicBezTo>
                      <a:pt x="6414" y="12845"/>
                      <a:pt x="6391" y="12833"/>
                      <a:pt x="6368" y="12833"/>
                    </a:cubicBezTo>
                    <a:cubicBezTo>
                      <a:pt x="6300" y="12845"/>
                      <a:pt x="6254" y="12879"/>
                      <a:pt x="6197" y="13073"/>
                    </a:cubicBezTo>
                    <a:cubicBezTo>
                      <a:pt x="5992" y="12822"/>
                      <a:pt x="5729" y="12628"/>
                      <a:pt x="5421" y="12514"/>
                    </a:cubicBezTo>
                    <a:cubicBezTo>
                      <a:pt x="5412" y="12511"/>
                      <a:pt x="5403" y="12509"/>
                      <a:pt x="5394" y="12509"/>
                    </a:cubicBezTo>
                    <a:cubicBezTo>
                      <a:pt x="5369" y="12509"/>
                      <a:pt x="5347" y="12520"/>
                      <a:pt x="5330" y="12537"/>
                    </a:cubicBezTo>
                    <a:cubicBezTo>
                      <a:pt x="5296" y="12560"/>
                      <a:pt x="5284" y="12605"/>
                      <a:pt x="5296" y="12639"/>
                    </a:cubicBezTo>
                    <a:cubicBezTo>
                      <a:pt x="5296" y="12697"/>
                      <a:pt x="5296" y="12754"/>
                      <a:pt x="5273" y="12799"/>
                    </a:cubicBezTo>
                    <a:cubicBezTo>
                      <a:pt x="5033" y="12525"/>
                      <a:pt x="4714" y="12331"/>
                      <a:pt x="4348" y="12263"/>
                    </a:cubicBezTo>
                    <a:cubicBezTo>
                      <a:pt x="4340" y="12260"/>
                      <a:pt x="4331" y="12259"/>
                      <a:pt x="4323" y="12259"/>
                    </a:cubicBezTo>
                    <a:cubicBezTo>
                      <a:pt x="4298" y="12259"/>
                      <a:pt x="4274" y="12271"/>
                      <a:pt x="4257" y="12297"/>
                    </a:cubicBezTo>
                    <a:cubicBezTo>
                      <a:pt x="4234" y="12320"/>
                      <a:pt x="4234" y="12366"/>
                      <a:pt x="4246" y="12400"/>
                    </a:cubicBezTo>
                    <a:cubicBezTo>
                      <a:pt x="4246" y="12400"/>
                      <a:pt x="4257" y="12423"/>
                      <a:pt x="4280" y="12491"/>
                    </a:cubicBezTo>
                    <a:cubicBezTo>
                      <a:pt x="3972" y="12331"/>
                      <a:pt x="3629" y="12240"/>
                      <a:pt x="3287" y="12229"/>
                    </a:cubicBezTo>
                    <a:cubicBezTo>
                      <a:pt x="3253" y="12229"/>
                      <a:pt x="3230" y="12240"/>
                      <a:pt x="3207" y="12263"/>
                    </a:cubicBezTo>
                    <a:cubicBezTo>
                      <a:pt x="3184" y="12274"/>
                      <a:pt x="3184" y="12308"/>
                      <a:pt x="3184" y="12331"/>
                    </a:cubicBezTo>
                    <a:cubicBezTo>
                      <a:pt x="3196" y="12457"/>
                      <a:pt x="3219" y="12571"/>
                      <a:pt x="3276" y="12685"/>
                    </a:cubicBezTo>
                    <a:cubicBezTo>
                      <a:pt x="3059" y="12605"/>
                      <a:pt x="2831" y="12537"/>
                      <a:pt x="2591" y="12491"/>
                    </a:cubicBezTo>
                    <a:cubicBezTo>
                      <a:pt x="2584" y="12488"/>
                      <a:pt x="2578" y="12486"/>
                      <a:pt x="2571" y="12486"/>
                    </a:cubicBezTo>
                    <a:cubicBezTo>
                      <a:pt x="2555" y="12486"/>
                      <a:pt x="2539" y="12494"/>
                      <a:pt x="2522" y="12502"/>
                    </a:cubicBezTo>
                    <a:cubicBezTo>
                      <a:pt x="2500" y="12514"/>
                      <a:pt x="2477" y="12537"/>
                      <a:pt x="2477" y="12571"/>
                    </a:cubicBezTo>
                    <a:cubicBezTo>
                      <a:pt x="2465" y="12651"/>
                      <a:pt x="2477" y="12731"/>
                      <a:pt x="2511" y="12811"/>
                    </a:cubicBezTo>
                    <a:cubicBezTo>
                      <a:pt x="2423" y="12778"/>
                      <a:pt x="2333" y="12761"/>
                      <a:pt x="2242" y="12761"/>
                    </a:cubicBezTo>
                    <a:cubicBezTo>
                      <a:pt x="2145" y="12761"/>
                      <a:pt x="2047" y="12781"/>
                      <a:pt x="1952" y="12822"/>
                    </a:cubicBezTo>
                    <a:cubicBezTo>
                      <a:pt x="1918" y="12833"/>
                      <a:pt x="1895" y="12879"/>
                      <a:pt x="1906" y="12925"/>
                    </a:cubicBezTo>
                    <a:cubicBezTo>
                      <a:pt x="1906" y="12948"/>
                      <a:pt x="1918" y="12959"/>
                      <a:pt x="1929" y="12970"/>
                    </a:cubicBezTo>
                    <a:cubicBezTo>
                      <a:pt x="1924" y="12975"/>
                      <a:pt x="1677" y="12990"/>
                      <a:pt x="1355" y="12990"/>
                    </a:cubicBezTo>
                    <a:cubicBezTo>
                      <a:pt x="955" y="12990"/>
                      <a:pt x="441" y="12968"/>
                      <a:pt x="137" y="12879"/>
                    </a:cubicBezTo>
                    <a:cubicBezTo>
                      <a:pt x="126" y="12876"/>
                      <a:pt x="114" y="12875"/>
                      <a:pt x="103" y="12875"/>
                    </a:cubicBezTo>
                    <a:cubicBezTo>
                      <a:pt x="70" y="12875"/>
                      <a:pt x="40" y="12888"/>
                      <a:pt x="23" y="12913"/>
                    </a:cubicBezTo>
                    <a:cubicBezTo>
                      <a:pt x="0" y="12948"/>
                      <a:pt x="0" y="12993"/>
                      <a:pt x="23" y="13039"/>
                    </a:cubicBezTo>
                    <a:cubicBezTo>
                      <a:pt x="354" y="13507"/>
                      <a:pt x="993" y="13803"/>
                      <a:pt x="1278" y="13906"/>
                    </a:cubicBezTo>
                    <a:cubicBezTo>
                      <a:pt x="1267" y="13963"/>
                      <a:pt x="1267" y="14020"/>
                      <a:pt x="1278" y="14066"/>
                    </a:cubicBezTo>
                    <a:cubicBezTo>
                      <a:pt x="1290" y="14089"/>
                      <a:pt x="1301" y="14100"/>
                      <a:pt x="1313" y="14112"/>
                    </a:cubicBezTo>
                    <a:cubicBezTo>
                      <a:pt x="1507" y="14214"/>
                      <a:pt x="1701" y="14283"/>
                      <a:pt x="1918" y="14328"/>
                    </a:cubicBezTo>
                    <a:lnTo>
                      <a:pt x="1883" y="14351"/>
                    </a:lnTo>
                    <a:cubicBezTo>
                      <a:pt x="1849" y="14397"/>
                      <a:pt x="1849" y="14454"/>
                      <a:pt x="1883" y="14500"/>
                    </a:cubicBezTo>
                    <a:cubicBezTo>
                      <a:pt x="2100" y="14728"/>
                      <a:pt x="2465" y="14831"/>
                      <a:pt x="2694" y="14888"/>
                    </a:cubicBezTo>
                    <a:lnTo>
                      <a:pt x="2591" y="14968"/>
                    </a:lnTo>
                    <a:cubicBezTo>
                      <a:pt x="2568" y="14990"/>
                      <a:pt x="2557" y="15025"/>
                      <a:pt x="2557" y="15059"/>
                    </a:cubicBezTo>
                    <a:cubicBezTo>
                      <a:pt x="2568" y="15093"/>
                      <a:pt x="2579" y="15116"/>
                      <a:pt x="2614" y="15139"/>
                    </a:cubicBezTo>
                    <a:cubicBezTo>
                      <a:pt x="2827" y="15219"/>
                      <a:pt x="3054" y="15264"/>
                      <a:pt x="3279" y="15264"/>
                    </a:cubicBezTo>
                    <a:cubicBezTo>
                      <a:pt x="3343" y="15264"/>
                      <a:pt x="3406" y="15260"/>
                      <a:pt x="3470" y="15253"/>
                    </a:cubicBezTo>
                    <a:lnTo>
                      <a:pt x="3470" y="15253"/>
                    </a:lnTo>
                    <a:cubicBezTo>
                      <a:pt x="3447" y="15276"/>
                      <a:pt x="3424" y="15298"/>
                      <a:pt x="3401" y="15321"/>
                    </a:cubicBezTo>
                    <a:cubicBezTo>
                      <a:pt x="3378" y="15344"/>
                      <a:pt x="3367" y="15378"/>
                      <a:pt x="3367" y="15413"/>
                    </a:cubicBezTo>
                    <a:cubicBezTo>
                      <a:pt x="3378" y="15447"/>
                      <a:pt x="3401" y="15481"/>
                      <a:pt x="3435" y="15492"/>
                    </a:cubicBezTo>
                    <a:cubicBezTo>
                      <a:pt x="3590" y="15537"/>
                      <a:pt x="3754" y="15562"/>
                      <a:pt x="3919" y="15562"/>
                    </a:cubicBezTo>
                    <a:cubicBezTo>
                      <a:pt x="4009" y="15562"/>
                      <a:pt x="4100" y="15554"/>
                      <a:pt x="4189" y="15538"/>
                    </a:cubicBezTo>
                    <a:lnTo>
                      <a:pt x="4189" y="15538"/>
                    </a:lnTo>
                    <a:cubicBezTo>
                      <a:pt x="4166" y="15561"/>
                      <a:pt x="4143" y="15595"/>
                      <a:pt x="4120" y="15618"/>
                    </a:cubicBezTo>
                    <a:cubicBezTo>
                      <a:pt x="4109" y="15641"/>
                      <a:pt x="4097" y="15675"/>
                      <a:pt x="4109" y="15709"/>
                    </a:cubicBezTo>
                    <a:cubicBezTo>
                      <a:pt x="4120" y="15744"/>
                      <a:pt x="4143" y="15766"/>
                      <a:pt x="4177" y="15778"/>
                    </a:cubicBezTo>
                    <a:cubicBezTo>
                      <a:pt x="4292" y="15804"/>
                      <a:pt x="4412" y="15818"/>
                      <a:pt x="4532" y="15818"/>
                    </a:cubicBezTo>
                    <a:cubicBezTo>
                      <a:pt x="4674" y="15818"/>
                      <a:pt x="4817" y="15798"/>
                      <a:pt x="4953" y="15755"/>
                    </a:cubicBezTo>
                    <a:lnTo>
                      <a:pt x="4953" y="15755"/>
                    </a:lnTo>
                    <a:lnTo>
                      <a:pt x="4930" y="15926"/>
                    </a:lnTo>
                    <a:cubicBezTo>
                      <a:pt x="4930" y="15960"/>
                      <a:pt x="4942" y="15983"/>
                      <a:pt x="4965" y="16006"/>
                    </a:cubicBezTo>
                    <a:cubicBezTo>
                      <a:pt x="4976" y="16029"/>
                      <a:pt x="5010" y="16040"/>
                      <a:pt x="5045" y="16040"/>
                    </a:cubicBezTo>
                    <a:cubicBezTo>
                      <a:pt x="5261" y="16006"/>
                      <a:pt x="5490" y="15949"/>
                      <a:pt x="5695" y="15858"/>
                    </a:cubicBezTo>
                    <a:lnTo>
                      <a:pt x="5695" y="15858"/>
                    </a:lnTo>
                    <a:cubicBezTo>
                      <a:pt x="5695" y="15915"/>
                      <a:pt x="5695" y="15960"/>
                      <a:pt x="5684" y="16006"/>
                    </a:cubicBezTo>
                    <a:cubicBezTo>
                      <a:pt x="5672" y="16040"/>
                      <a:pt x="5684" y="16063"/>
                      <a:pt x="5706" y="16086"/>
                    </a:cubicBezTo>
                    <a:cubicBezTo>
                      <a:pt x="5718" y="16109"/>
                      <a:pt x="5752" y="16132"/>
                      <a:pt x="5775" y="16132"/>
                    </a:cubicBezTo>
                    <a:cubicBezTo>
                      <a:pt x="6003" y="16097"/>
                      <a:pt x="6231" y="16040"/>
                      <a:pt x="6425" y="15926"/>
                    </a:cubicBezTo>
                    <a:lnTo>
                      <a:pt x="6425" y="15995"/>
                    </a:lnTo>
                    <a:cubicBezTo>
                      <a:pt x="6425" y="16017"/>
                      <a:pt x="6437" y="16052"/>
                      <a:pt x="6460" y="16074"/>
                    </a:cubicBezTo>
                    <a:cubicBezTo>
                      <a:pt x="6476" y="16091"/>
                      <a:pt x="6493" y="16102"/>
                      <a:pt x="6514" y="16102"/>
                    </a:cubicBezTo>
                    <a:cubicBezTo>
                      <a:pt x="6522" y="16102"/>
                      <a:pt x="6530" y="16100"/>
                      <a:pt x="6540" y="16097"/>
                    </a:cubicBezTo>
                    <a:cubicBezTo>
                      <a:pt x="6779" y="16063"/>
                      <a:pt x="7019" y="15972"/>
                      <a:pt x="7224" y="15823"/>
                    </a:cubicBezTo>
                    <a:lnTo>
                      <a:pt x="7224" y="15823"/>
                    </a:lnTo>
                    <a:cubicBezTo>
                      <a:pt x="7224" y="15846"/>
                      <a:pt x="7213" y="15869"/>
                      <a:pt x="7213" y="15903"/>
                    </a:cubicBezTo>
                    <a:cubicBezTo>
                      <a:pt x="7201" y="15926"/>
                      <a:pt x="7213" y="15960"/>
                      <a:pt x="7236" y="15983"/>
                    </a:cubicBezTo>
                    <a:cubicBezTo>
                      <a:pt x="7258" y="16006"/>
                      <a:pt x="7293" y="16017"/>
                      <a:pt x="7327" y="16017"/>
                    </a:cubicBezTo>
                    <a:cubicBezTo>
                      <a:pt x="7635" y="15972"/>
                      <a:pt x="7932" y="15846"/>
                      <a:pt x="8194" y="15664"/>
                    </a:cubicBezTo>
                    <a:lnTo>
                      <a:pt x="8194" y="15664"/>
                    </a:lnTo>
                    <a:cubicBezTo>
                      <a:pt x="8183" y="15698"/>
                      <a:pt x="8194" y="15744"/>
                      <a:pt x="8229" y="15766"/>
                    </a:cubicBezTo>
                    <a:cubicBezTo>
                      <a:pt x="8249" y="15780"/>
                      <a:pt x="8273" y="15785"/>
                      <a:pt x="8296" y="15785"/>
                    </a:cubicBezTo>
                    <a:cubicBezTo>
                      <a:pt x="8312" y="15785"/>
                      <a:pt x="8328" y="15783"/>
                      <a:pt x="8343" y="15778"/>
                    </a:cubicBezTo>
                    <a:cubicBezTo>
                      <a:pt x="8628" y="15618"/>
                      <a:pt x="9370" y="15470"/>
                      <a:pt x="9963" y="15367"/>
                    </a:cubicBezTo>
                    <a:lnTo>
                      <a:pt x="9963" y="15367"/>
                    </a:lnTo>
                    <a:cubicBezTo>
                      <a:pt x="9632" y="15458"/>
                      <a:pt x="9290" y="15538"/>
                      <a:pt x="8947" y="15595"/>
                    </a:cubicBezTo>
                    <a:lnTo>
                      <a:pt x="8890" y="15595"/>
                    </a:lnTo>
                    <a:cubicBezTo>
                      <a:pt x="8685" y="15629"/>
                      <a:pt x="8491" y="15709"/>
                      <a:pt x="8331" y="15835"/>
                    </a:cubicBezTo>
                    <a:cubicBezTo>
                      <a:pt x="8308" y="15835"/>
                      <a:pt x="8286" y="15858"/>
                      <a:pt x="8274" y="15869"/>
                    </a:cubicBezTo>
                    <a:cubicBezTo>
                      <a:pt x="8251" y="15915"/>
                      <a:pt x="8251" y="15972"/>
                      <a:pt x="8308" y="16052"/>
                    </a:cubicBezTo>
                    <a:cubicBezTo>
                      <a:pt x="8069" y="16074"/>
                      <a:pt x="7841" y="16143"/>
                      <a:pt x="7635" y="16268"/>
                    </a:cubicBezTo>
                    <a:cubicBezTo>
                      <a:pt x="7567" y="16314"/>
                      <a:pt x="7578" y="16417"/>
                      <a:pt x="7658" y="16440"/>
                    </a:cubicBezTo>
                    <a:cubicBezTo>
                      <a:pt x="7669" y="16451"/>
                      <a:pt x="7681" y="16463"/>
                      <a:pt x="7692" y="16474"/>
                    </a:cubicBezTo>
                    <a:cubicBezTo>
                      <a:pt x="7407" y="16508"/>
                      <a:pt x="7133" y="16622"/>
                      <a:pt x="6905" y="16805"/>
                    </a:cubicBezTo>
                    <a:cubicBezTo>
                      <a:pt x="6882" y="16828"/>
                      <a:pt x="6859" y="16873"/>
                      <a:pt x="6870" y="16908"/>
                    </a:cubicBezTo>
                    <a:cubicBezTo>
                      <a:pt x="6882" y="16942"/>
                      <a:pt x="6905" y="16965"/>
                      <a:pt x="6939" y="16976"/>
                    </a:cubicBezTo>
                    <a:cubicBezTo>
                      <a:pt x="6688" y="17102"/>
                      <a:pt x="6460" y="17273"/>
                      <a:pt x="6277" y="17478"/>
                    </a:cubicBezTo>
                    <a:cubicBezTo>
                      <a:pt x="6254" y="17501"/>
                      <a:pt x="6243" y="17524"/>
                      <a:pt x="6243" y="17558"/>
                    </a:cubicBezTo>
                    <a:cubicBezTo>
                      <a:pt x="6254" y="17581"/>
                      <a:pt x="6266" y="17615"/>
                      <a:pt x="6288" y="17627"/>
                    </a:cubicBezTo>
                    <a:cubicBezTo>
                      <a:pt x="6357" y="17661"/>
                      <a:pt x="6425" y="17684"/>
                      <a:pt x="6505" y="17706"/>
                    </a:cubicBezTo>
                    <a:cubicBezTo>
                      <a:pt x="6334" y="17809"/>
                      <a:pt x="6174" y="17923"/>
                      <a:pt x="6026" y="18049"/>
                    </a:cubicBezTo>
                    <a:cubicBezTo>
                      <a:pt x="6003" y="18060"/>
                      <a:pt x="5992" y="18094"/>
                      <a:pt x="5980" y="18117"/>
                    </a:cubicBezTo>
                    <a:cubicBezTo>
                      <a:pt x="5980" y="18140"/>
                      <a:pt x="5992" y="18174"/>
                      <a:pt x="6015" y="18197"/>
                    </a:cubicBezTo>
                    <a:cubicBezTo>
                      <a:pt x="6049" y="18231"/>
                      <a:pt x="6094" y="18254"/>
                      <a:pt x="6151" y="18266"/>
                    </a:cubicBezTo>
                    <a:cubicBezTo>
                      <a:pt x="6015" y="18357"/>
                      <a:pt x="5900" y="18482"/>
                      <a:pt x="5843" y="18642"/>
                    </a:cubicBezTo>
                    <a:cubicBezTo>
                      <a:pt x="5832" y="18665"/>
                      <a:pt x="5843" y="18711"/>
                      <a:pt x="5866" y="18734"/>
                    </a:cubicBezTo>
                    <a:cubicBezTo>
                      <a:pt x="5876" y="18752"/>
                      <a:pt x="5900" y="18771"/>
                      <a:pt x="5927" y="18771"/>
                    </a:cubicBezTo>
                    <a:cubicBezTo>
                      <a:pt x="5934" y="18771"/>
                      <a:pt x="5940" y="18770"/>
                      <a:pt x="5946" y="18768"/>
                    </a:cubicBezTo>
                    <a:lnTo>
                      <a:pt x="5969" y="18768"/>
                    </a:lnTo>
                    <a:cubicBezTo>
                      <a:pt x="5467" y="19236"/>
                      <a:pt x="4919" y="19669"/>
                      <a:pt x="4348" y="20057"/>
                    </a:cubicBezTo>
                    <a:cubicBezTo>
                      <a:pt x="4268" y="20103"/>
                      <a:pt x="4303" y="20240"/>
                      <a:pt x="4405" y="20240"/>
                    </a:cubicBezTo>
                    <a:lnTo>
                      <a:pt x="4405" y="20217"/>
                    </a:lnTo>
                    <a:cubicBezTo>
                      <a:pt x="4976" y="20149"/>
                      <a:pt x="5843" y="19669"/>
                      <a:pt x="6186" y="19475"/>
                    </a:cubicBezTo>
                    <a:lnTo>
                      <a:pt x="6186" y="19475"/>
                    </a:lnTo>
                    <a:cubicBezTo>
                      <a:pt x="6186" y="19510"/>
                      <a:pt x="6186" y="19532"/>
                      <a:pt x="6174" y="19567"/>
                    </a:cubicBezTo>
                    <a:cubicBezTo>
                      <a:pt x="6174" y="19601"/>
                      <a:pt x="6186" y="19635"/>
                      <a:pt x="6209" y="19658"/>
                    </a:cubicBezTo>
                    <a:cubicBezTo>
                      <a:pt x="6234" y="19675"/>
                      <a:pt x="6259" y="19685"/>
                      <a:pt x="6284" y="19685"/>
                    </a:cubicBezTo>
                    <a:cubicBezTo>
                      <a:pt x="6293" y="19685"/>
                      <a:pt x="6302" y="19684"/>
                      <a:pt x="6311" y="19681"/>
                    </a:cubicBezTo>
                    <a:cubicBezTo>
                      <a:pt x="6482" y="19589"/>
                      <a:pt x="6654" y="19475"/>
                      <a:pt x="6791" y="19350"/>
                    </a:cubicBezTo>
                    <a:cubicBezTo>
                      <a:pt x="6802" y="19361"/>
                      <a:pt x="6813" y="19384"/>
                      <a:pt x="6825" y="19395"/>
                    </a:cubicBezTo>
                    <a:cubicBezTo>
                      <a:pt x="6838" y="19409"/>
                      <a:pt x="6855" y="19414"/>
                      <a:pt x="6874" y="19414"/>
                    </a:cubicBezTo>
                    <a:cubicBezTo>
                      <a:pt x="6888" y="19414"/>
                      <a:pt x="6902" y="19412"/>
                      <a:pt x="6916" y="19407"/>
                    </a:cubicBezTo>
                    <a:cubicBezTo>
                      <a:pt x="7167" y="19338"/>
                      <a:pt x="7395" y="19201"/>
                      <a:pt x="7578" y="19030"/>
                    </a:cubicBezTo>
                    <a:lnTo>
                      <a:pt x="7578" y="19064"/>
                    </a:lnTo>
                    <a:cubicBezTo>
                      <a:pt x="7578" y="19099"/>
                      <a:pt x="7601" y="19133"/>
                      <a:pt x="7635" y="19144"/>
                    </a:cubicBezTo>
                    <a:cubicBezTo>
                      <a:pt x="7646" y="19156"/>
                      <a:pt x="7664" y="19161"/>
                      <a:pt x="7682" y="19161"/>
                    </a:cubicBezTo>
                    <a:cubicBezTo>
                      <a:pt x="7701" y="19161"/>
                      <a:pt x="7721" y="19156"/>
                      <a:pt x="7738" y="19144"/>
                    </a:cubicBezTo>
                    <a:cubicBezTo>
                      <a:pt x="7932" y="19019"/>
                      <a:pt x="8092" y="18848"/>
                      <a:pt x="8229" y="18654"/>
                    </a:cubicBezTo>
                    <a:cubicBezTo>
                      <a:pt x="8229" y="18688"/>
                      <a:pt x="8251" y="18711"/>
                      <a:pt x="8286" y="18734"/>
                    </a:cubicBezTo>
                    <a:cubicBezTo>
                      <a:pt x="8300" y="18738"/>
                      <a:pt x="8314" y="18741"/>
                      <a:pt x="8328" y="18741"/>
                    </a:cubicBezTo>
                    <a:cubicBezTo>
                      <a:pt x="8348" y="18741"/>
                      <a:pt x="8368" y="18735"/>
                      <a:pt x="8388" y="18722"/>
                    </a:cubicBezTo>
                    <a:cubicBezTo>
                      <a:pt x="8537" y="18608"/>
                      <a:pt x="8662" y="18460"/>
                      <a:pt x="8765" y="18300"/>
                    </a:cubicBezTo>
                    <a:cubicBezTo>
                      <a:pt x="8776" y="18323"/>
                      <a:pt x="8799" y="18357"/>
                      <a:pt x="8822" y="18357"/>
                    </a:cubicBezTo>
                    <a:cubicBezTo>
                      <a:pt x="8835" y="18366"/>
                      <a:pt x="8850" y="18369"/>
                      <a:pt x="8864" y="18369"/>
                    </a:cubicBezTo>
                    <a:cubicBezTo>
                      <a:pt x="8888" y="18369"/>
                      <a:pt x="8911" y="18360"/>
                      <a:pt x="8925" y="18346"/>
                    </a:cubicBezTo>
                    <a:cubicBezTo>
                      <a:pt x="9073" y="18220"/>
                      <a:pt x="9199" y="18049"/>
                      <a:pt x="9278" y="17866"/>
                    </a:cubicBezTo>
                    <a:lnTo>
                      <a:pt x="9336" y="17923"/>
                    </a:lnTo>
                    <a:cubicBezTo>
                      <a:pt x="9355" y="17942"/>
                      <a:pt x="9378" y="17951"/>
                      <a:pt x="9400" y="17951"/>
                    </a:cubicBezTo>
                    <a:cubicBezTo>
                      <a:pt x="9432" y="17951"/>
                      <a:pt x="9464" y="17934"/>
                      <a:pt x="9484" y="17900"/>
                    </a:cubicBezTo>
                    <a:cubicBezTo>
                      <a:pt x="9564" y="17763"/>
                      <a:pt x="9632" y="17615"/>
                      <a:pt x="9678" y="17467"/>
                    </a:cubicBezTo>
                    <a:cubicBezTo>
                      <a:pt x="9689" y="17478"/>
                      <a:pt x="9701" y="17490"/>
                      <a:pt x="9712" y="17501"/>
                    </a:cubicBezTo>
                    <a:cubicBezTo>
                      <a:pt x="9730" y="17525"/>
                      <a:pt x="9755" y="17537"/>
                      <a:pt x="9782" y="17537"/>
                    </a:cubicBezTo>
                    <a:cubicBezTo>
                      <a:pt x="9804" y="17537"/>
                      <a:pt x="9828" y="17528"/>
                      <a:pt x="9849" y="17512"/>
                    </a:cubicBezTo>
                    <a:cubicBezTo>
                      <a:pt x="9997" y="17398"/>
                      <a:pt x="10089" y="17147"/>
                      <a:pt x="10169" y="16930"/>
                    </a:cubicBezTo>
                    <a:cubicBezTo>
                      <a:pt x="10328" y="16440"/>
                      <a:pt x="10534" y="15960"/>
                      <a:pt x="10796" y="15504"/>
                    </a:cubicBezTo>
                    <a:lnTo>
                      <a:pt x="10796" y="15504"/>
                    </a:lnTo>
                    <a:cubicBezTo>
                      <a:pt x="10785" y="16200"/>
                      <a:pt x="10682" y="17843"/>
                      <a:pt x="9997" y="18517"/>
                    </a:cubicBezTo>
                    <a:cubicBezTo>
                      <a:pt x="9952" y="18574"/>
                      <a:pt x="9975" y="18631"/>
                      <a:pt x="9997" y="18676"/>
                    </a:cubicBezTo>
                    <a:cubicBezTo>
                      <a:pt x="10074" y="18885"/>
                      <a:pt x="10278" y="19019"/>
                      <a:pt x="10496" y="19019"/>
                    </a:cubicBezTo>
                    <a:cubicBezTo>
                      <a:pt x="10505" y="19019"/>
                      <a:pt x="10514" y="19019"/>
                      <a:pt x="10522" y="19019"/>
                    </a:cubicBezTo>
                    <a:cubicBezTo>
                      <a:pt x="10557" y="19019"/>
                      <a:pt x="10591" y="18996"/>
                      <a:pt x="10602" y="18973"/>
                    </a:cubicBezTo>
                    <a:cubicBezTo>
                      <a:pt x="10636" y="18916"/>
                      <a:pt x="11321" y="17741"/>
                      <a:pt x="11161" y="15755"/>
                    </a:cubicBezTo>
                    <a:lnTo>
                      <a:pt x="11161" y="15755"/>
                    </a:lnTo>
                    <a:cubicBezTo>
                      <a:pt x="11344" y="16120"/>
                      <a:pt x="11504" y="16508"/>
                      <a:pt x="11629" y="16908"/>
                    </a:cubicBezTo>
                    <a:cubicBezTo>
                      <a:pt x="11698" y="17102"/>
                      <a:pt x="11789" y="17353"/>
                      <a:pt x="11949" y="17478"/>
                    </a:cubicBezTo>
                    <a:cubicBezTo>
                      <a:pt x="11964" y="17488"/>
                      <a:pt x="11984" y="17494"/>
                      <a:pt x="12005" y="17494"/>
                    </a:cubicBezTo>
                    <a:cubicBezTo>
                      <a:pt x="12030" y="17494"/>
                      <a:pt x="12056" y="17486"/>
                      <a:pt x="12074" y="17467"/>
                    </a:cubicBezTo>
                    <a:lnTo>
                      <a:pt x="12120" y="17433"/>
                    </a:lnTo>
                    <a:cubicBezTo>
                      <a:pt x="12166" y="17581"/>
                      <a:pt x="12223" y="17729"/>
                      <a:pt x="12303" y="17866"/>
                    </a:cubicBezTo>
                    <a:cubicBezTo>
                      <a:pt x="12325" y="17889"/>
                      <a:pt x="12348" y="17912"/>
                      <a:pt x="12371" y="17912"/>
                    </a:cubicBezTo>
                    <a:cubicBezTo>
                      <a:pt x="12405" y="17912"/>
                      <a:pt x="12440" y="17900"/>
                      <a:pt x="12462" y="17889"/>
                    </a:cubicBezTo>
                    <a:lnTo>
                      <a:pt x="12520" y="17832"/>
                    </a:lnTo>
                    <a:cubicBezTo>
                      <a:pt x="12599" y="18015"/>
                      <a:pt x="12714" y="18186"/>
                      <a:pt x="12862" y="18311"/>
                    </a:cubicBezTo>
                    <a:cubicBezTo>
                      <a:pt x="12883" y="18325"/>
                      <a:pt x="12904" y="18335"/>
                      <a:pt x="12925" y="18335"/>
                    </a:cubicBezTo>
                    <a:cubicBezTo>
                      <a:pt x="12938" y="18335"/>
                      <a:pt x="12952" y="18331"/>
                      <a:pt x="12965" y="18323"/>
                    </a:cubicBezTo>
                    <a:cubicBezTo>
                      <a:pt x="12999" y="18323"/>
                      <a:pt x="13022" y="18288"/>
                      <a:pt x="13022" y="18266"/>
                    </a:cubicBezTo>
                    <a:cubicBezTo>
                      <a:pt x="13124" y="18425"/>
                      <a:pt x="13250" y="18574"/>
                      <a:pt x="13398" y="18688"/>
                    </a:cubicBezTo>
                    <a:cubicBezTo>
                      <a:pt x="13418" y="18701"/>
                      <a:pt x="13442" y="18707"/>
                      <a:pt x="13466" y="18707"/>
                    </a:cubicBezTo>
                    <a:cubicBezTo>
                      <a:pt x="13482" y="18707"/>
                      <a:pt x="13498" y="18704"/>
                      <a:pt x="13512" y="18699"/>
                    </a:cubicBezTo>
                    <a:cubicBezTo>
                      <a:pt x="13535" y="18676"/>
                      <a:pt x="13558" y="18654"/>
                      <a:pt x="13569" y="18619"/>
                    </a:cubicBezTo>
                    <a:cubicBezTo>
                      <a:pt x="13695" y="18813"/>
                      <a:pt x="13866" y="18985"/>
                      <a:pt x="14060" y="19122"/>
                    </a:cubicBezTo>
                    <a:cubicBezTo>
                      <a:pt x="14077" y="19127"/>
                      <a:pt x="14094" y="19130"/>
                      <a:pt x="14112" y="19130"/>
                    </a:cubicBezTo>
                    <a:cubicBezTo>
                      <a:pt x="14129" y="19130"/>
                      <a:pt x="14146" y="19127"/>
                      <a:pt x="14163" y="19122"/>
                    </a:cubicBezTo>
                    <a:cubicBezTo>
                      <a:pt x="14197" y="19099"/>
                      <a:pt x="14209" y="19064"/>
                      <a:pt x="14209" y="19030"/>
                    </a:cubicBezTo>
                    <a:lnTo>
                      <a:pt x="14209" y="18996"/>
                    </a:lnTo>
                    <a:cubicBezTo>
                      <a:pt x="14403" y="19167"/>
                      <a:pt x="14631" y="19304"/>
                      <a:pt x="14882" y="19384"/>
                    </a:cubicBezTo>
                    <a:cubicBezTo>
                      <a:pt x="14905" y="19384"/>
                      <a:pt x="14939" y="19384"/>
                      <a:pt x="14962" y="19361"/>
                    </a:cubicBezTo>
                    <a:cubicBezTo>
                      <a:pt x="14973" y="19350"/>
                      <a:pt x="14996" y="19327"/>
                      <a:pt x="14996" y="19316"/>
                    </a:cubicBezTo>
                    <a:cubicBezTo>
                      <a:pt x="15144" y="19441"/>
                      <a:pt x="15304" y="19555"/>
                      <a:pt x="15475" y="19646"/>
                    </a:cubicBezTo>
                    <a:cubicBezTo>
                      <a:pt x="15489" y="19651"/>
                      <a:pt x="15504" y="19654"/>
                      <a:pt x="15518" y="19654"/>
                    </a:cubicBezTo>
                    <a:cubicBezTo>
                      <a:pt x="15538" y="19654"/>
                      <a:pt x="15558" y="19648"/>
                      <a:pt x="15578" y="19635"/>
                    </a:cubicBezTo>
                    <a:cubicBezTo>
                      <a:pt x="15601" y="19601"/>
                      <a:pt x="15624" y="19567"/>
                      <a:pt x="15612" y="19532"/>
                    </a:cubicBezTo>
                    <a:cubicBezTo>
                      <a:pt x="15612" y="19498"/>
                      <a:pt x="15601" y="19475"/>
                      <a:pt x="15601" y="19441"/>
                    </a:cubicBezTo>
                    <a:lnTo>
                      <a:pt x="15601" y="19441"/>
                    </a:lnTo>
                    <a:cubicBezTo>
                      <a:pt x="15943" y="19646"/>
                      <a:pt x="16810" y="20114"/>
                      <a:pt x="17381" y="20183"/>
                    </a:cubicBezTo>
                    <a:cubicBezTo>
                      <a:pt x="17386" y="20183"/>
                      <a:pt x="17390" y="20184"/>
                      <a:pt x="17394" y="20184"/>
                    </a:cubicBezTo>
                    <a:cubicBezTo>
                      <a:pt x="17499" y="20184"/>
                      <a:pt x="17537" y="20055"/>
                      <a:pt x="17450" y="20000"/>
                    </a:cubicBezTo>
                    <a:cubicBezTo>
                      <a:pt x="16879" y="19612"/>
                      <a:pt x="16343" y="19179"/>
                      <a:pt x="15840" y="18711"/>
                    </a:cubicBezTo>
                    <a:lnTo>
                      <a:pt x="15863" y="18711"/>
                    </a:lnTo>
                    <a:cubicBezTo>
                      <a:pt x="15898" y="18711"/>
                      <a:pt x="15920" y="18699"/>
                      <a:pt x="15943" y="18676"/>
                    </a:cubicBezTo>
                    <a:cubicBezTo>
                      <a:pt x="15966" y="18654"/>
                      <a:pt x="15977" y="18619"/>
                      <a:pt x="15966" y="18585"/>
                    </a:cubicBezTo>
                    <a:cubicBezTo>
                      <a:pt x="15898" y="18437"/>
                      <a:pt x="15795" y="18300"/>
                      <a:pt x="15658" y="18209"/>
                    </a:cubicBezTo>
                    <a:cubicBezTo>
                      <a:pt x="15704" y="18197"/>
                      <a:pt x="15749" y="18174"/>
                      <a:pt x="15795" y="18140"/>
                    </a:cubicBezTo>
                    <a:cubicBezTo>
                      <a:pt x="15806" y="18117"/>
                      <a:pt x="15818" y="18094"/>
                      <a:pt x="15818" y="18060"/>
                    </a:cubicBezTo>
                    <a:cubicBezTo>
                      <a:pt x="15818" y="18037"/>
                      <a:pt x="15806" y="18015"/>
                      <a:pt x="15783" y="17992"/>
                    </a:cubicBezTo>
                    <a:cubicBezTo>
                      <a:pt x="15635" y="17866"/>
                      <a:pt x="15464" y="17752"/>
                      <a:pt x="15304" y="17649"/>
                    </a:cubicBezTo>
                    <a:cubicBezTo>
                      <a:pt x="15373" y="17638"/>
                      <a:pt x="15452" y="17615"/>
                      <a:pt x="15521" y="17569"/>
                    </a:cubicBezTo>
                    <a:cubicBezTo>
                      <a:pt x="15544" y="17558"/>
                      <a:pt x="15555" y="17535"/>
                      <a:pt x="15567" y="17501"/>
                    </a:cubicBezTo>
                    <a:cubicBezTo>
                      <a:pt x="15567" y="17478"/>
                      <a:pt x="15555" y="17444"/>
                      <a:pt x="15532" y="17421"/>
                    </a:cubicBezTo>
                    <a:cubicBezTo>
                      <a:pt x="15338" y="17216"/>
                      <a:pt x="15110" y="17056"/>
                      <a:pt x="14870" y="16930"/>
                    </a:cubicBezTo>
                    <a:cubicBezTo>
                      <a:pt x="14905" y="16919"/>
                      <a:pt x="14927" y="16885"/>
                      <a:pt x="14939" y="16851"/>
                    </a:cubicBezTo>
                    <a:cubicBezTo>
                      <a:pt x="14939" y="16816"/>
                      <a:pt x="14927" y="16771"/>
                      <a:pt x="14893" y="16748"/>
                    </a:cubicBezTo>
                    <a:cubicBezTo>
                      <a:pt x="14676" y="16577"/>
                      <a:pt x="14403" y="16463"/>
                      <a:pt x="14117" y="16417"/>
                    </a:cubicBezTo>
                    <a:cubicBezTo>
                      <a:pt x="14129" y="16405"/>
                      <a:pt x="14140" y="16394"/>
                      <a:pt x="14151" y="16394"/>
                    </a:cubicBezTo>
                    <a:cubicBezTo>
                      <a:pt x="14186" y="16383"/>
                      <a:pt x="14209" y="16348"/>
                      <a:pt x="14220" y="16314"/>
                    </a:cubicBezTo>
                    <a:cubicBezTo>
                      <a:pt x="14220" y="16268"/>
                      <a:pt x="14197" y="16234"/>
                      <a:pt x="14174" y="16211"/>
                    </a:cubicBezTo>
                    <a:cubicBezTo>
                      <a:pt x="13969" y="16097"/>
                      <a:pt x="13741" y="16017"/>
                      <a:pt x="13501" y="15995"/>
                    </a:cubicBezTo>
                    <a:cubicBezTo>
                      <a:pt x="13547" y="15915"/>
                      <a:pt x="13558" y="15869"/>
                      <a:pt x="13524" y="15823"/>
                    </a:cubicBezTo>
                    <a:cubicBezTo>
                      <a:pt x="13512" y="15801"/>
                      <a:pt x="13501" y="15789"/>
                      <a:pt x="13478" y="15778"/>
                    </a:cubicBezTo>
                    <a:cubicBezTo>
                      <a:pt x="13461" y="15769"/>
                      <a:pt x="13443" y="15754"/>
                      <a:pt x="13426" y="15742"/>
                    </a:cubicBezTo>
                    <a:lnTo>
                      <a:pt x="13426" y="15742"/>
                    </a:lnTo>
                    <a:lnTo>
                      <a:pt x="13467" y="15766"/>
                    </a:lnTo>
                    <a:cubicBezTo>
                      <a:pt x="13481" y="15771"/>
                      <a:pt x="13497" y="15774"/>
                      <a:pt x="13514" y="15774"/>
                    </a:cubicBezTo>
                    <a:cubicBezTo>
                      <a:pt x="13537" y="15774"/>
                      <a:pt x="13561" y="15768"/>
                      <a:pt x="13581" y="15755"/>
                    </a:cubicBezTo>
                    <a:cubicBezTo>
                      <a:pt x="13615" y="15732"/>
                      <a:pt x="13626" y="15686"/>
                      <a:pt x="13615" y="15652"/>
                    </a:cubicBezTo>
                    <a:lnTo>
                      <a:pt x="13615" y="15652"/>
                    </a:lnTo>
                    <a:cubicBezTo>
                      <a:pt x="13878" y="15835"/>
                      <a:pt x="14174" y="15960"/>
                      <a:pt x="14482" y="16006"/>
                    </a:cubicBezTo>
                    <a:cubicBezTo>
                      <a:pt x="14517" y="16006"/>
                      <a:pt x="14551" y="15995"/>
                      <a:pt x="14574" y="15972"/>
                    </a:cubicBezTo>
                    <a:cubicBezTo>
                      <a:pt x="14597" y="15949"/>
                      <a:pt x="14608" y="15915"/>
                      <a:pt x="14597" y="15892"/>
                    </a:cubicBezTo>
                    <a:cubicBezTo>
                      <a:pt x="14597" y="15858"/>
                      <a:pt x="14585" y="15835"/>
                      <a:pt x="14585" y="15812"/>
                    </a:cubicBezTo>
                    <a:lnTo>
                      <a:pt x="14585" y="15812"/>
                    </a:lnTo>
                    <a:cubicBezTo>
                      <a:pt x="14791" y="15960"/>
                      <a:pt x="15030" y="16052"/>
                      <a:pt x="15270" y="16086"/>
                    </a:cubicBezTo>
                    <a:cubicBezTo>
                      <a:pt x="15279" y="16089"/>
                      <a:pt x="15287" y="16090"/>
                      <a:pt x="15295" y="16090"/>
                    </a:cubicBezTo>
                    <a:cubicBezTo>
                      <a:pt x="15316" y="16090"/>
                      <a:pt x="15333" y="16080"/>
                      <a:pt x="15350" y="16063"/>
                    </a:cubicBezTo>
                    <a:cubicBezTo>
                      <a:pt x="15373" y="16040"/>
                      <a:pt x="15384" y="16006"/>
                      <a:pt x="15384" y="15983"/>
                    </a:cubicBezTo>
                    <a:lnTo>
                      <a:pt x="15384" y="15915"/>
                    </a:lnTo>
                    <a:cubicBezTo>
                      <a:pt x="15578" y="16017"/>
                      <a:pt x="15806" y="16086"/>
                      <a:pt x="16034" y="16120"/>
                    </a:cubicBezTo>
                    <a:cubicBezTo>
                      <a:pt x="16057" y="16120"/>
                      <a:pt x="16092" y="16097"/>
                      <a:pt x="16103" y="16074"/>
                    </a:cubicBezTo>
                    <a:cubicBezTo>
                      <a:pt x="16126" y="16052"/>
                      <a:pt x="16137" y="16029"/>
                      <a:pt x="16126" y="15995"/>
                    </a:cubicBezTo>
                    <a:cubicBezTo>
                      <a:pt x="16114" y="15949"/>
                      <a:pt x="16114" y="15903"/>
                      <a:pt x="16114" y="15846"/>
                    </a:cubicBezTo>
                    <a:lnTo>
                      <a:pt x="16114" y="15846"/>
                    </a:lnTo>
                    <a:cubicBezTo>
                      <a:pt x="16320" y="15938"/>
                      <a:pt x="16548" y="15995"/>
                      <a:pt x="16765" y="16029"/>
                    </a:cubicBezTo>
                    <a:cubicBezTo>
                      <a:pt x="16799" y="16029"/>
                      <a:pt x="16833" y="16017"/>
                      <a:pt x="16845" y="15995"/>
                    </a:cubicBezTo>
                    <a:cubicBezTo>
                      <a:pt x="16868" y="15972"/>
                      <a:pt x="16879" y="15949"/>
                      <a:pt x="16879" y="15915"/>
                    </a:cubicBezTo>
                    <a:lnTo>
                      <a:pt x="16856" y="15744"/>
                    </a:lnTo>
                    <a:lnTo>
                      <a:pt x="16856" y="15744"/>
                    </a:lnTo>
                    <a:cubicBezTo>
                      <a:pt x="16992" y="15787"/>
                      <a:pt x="17135" y="15807"/>
                      <a:pt x="17277" y="15807"/>
                    </a:cubicBezTo>
                    <a:cubicBezTo>
                      <a:pt x="17397" y="15807"/>
                      <a:pt x="17517" y="15792"/>
                      <a:pt x="17632" y="15766"/>
                    </a:cubicBezTo>
                    <a:cubicBezTo>
                      <a:pt x="17666" y="15755"/>
                      <a:pt x="17689" y="15732"/>
                      <a:pt x="17701" y="15698"/>
                    </a:cubicBezTo>
                    <a:cubicBezTo>
                      <a:pt x="17712" y="15664"/>
                      <a:pt x="17701" y="15629"/>
                      <a:pt x="17689" y="15607"/>
                    </a:cubicBezTo>
                    <a:cubicBezTo>
                      <a:pt x="17666" y="15584"/>
                      <a:pt x="17644" y="15550"/>
                      <a:pt x="17621" y="15527"/>
                    </a:cubicBezTo>
                    <a:lnTo>
                      <a:pt x="17621" y="15527"/>
                    </a:lnTo>
                    <a:cubicBezTo>
                      <a:pt x="17710" y="15543"/>
                      <a:pt x="17800" y="15550"/>
                      <a:pt x="17890" y="15550"/>
                    </a:cubicBezTo>
                    <a:cubicBezTo>
                      <a:pt x="18055" y="15550"/>
                      <a:pt x="18219" y="15525"/>
                      <a:pt x="18374" y="15481"/>
                    </a:cubicBezTo>
                    <a:cubicBezTo>
                      <a:pt x="18408" y="15470"/>
                      <a:pt x="18431" y="15435"/>
                      <a:pt x="18442" y="15401"/>
                    </a:cubicBezTo>
                    <a:cubicBezTo>
                      <a:pt x="18442" y="15367"/>
                      <a:pt x="18431" y="15333"/>
                      <a:pt x="18408" y="15310"/>
                    </a:cubicBezTo>
                    <a:cubicBezTo>
                      <a:pt x="18385" y="15287"/>
                      <a:pt x="18363" y="15264"/>
                      <a:pt x="18340" y="15241"/>
                    </a:cubicBezTo>
                    <a:lnTo>
                      <a:pt x="18340" y="15241"/>
                    </a:lnTo>
                    <a:cubicBezTo>
                      <a:pt x="18403" y="15249"/>
                      <a:pt x="18467" y="15253"/>
                      <a:pt x="18530" y="15253"/>
                    </a:cubicBezTo>
                    <a:cubicBezTo>
                      <a:pt x="18755" y="15253"/>
                      <a:pt x="18982" y="15207"/>
                      <a:pt x="19196" y="15127"/>
                    </a:cubicBezTo>
                    <a:cubicBezTo>
                      <a:pt x="19230" y="15104"/>
                      <a:pt x="19241" y="15082"/>
                      <a:pt x="19253" y="15047"/>
                    </a:cubicBezTo>
                    <a:cubicBezTo>
                      <a:pt x="19253" y="15013"/>
                      <a:pt x="19241" y="14979"/>
                      <a:pt x="19218" y="14956"/>
                    </a:cubicBezTo>
                    <a:lnTo>
                      <a:pt x="19116" y="14876"/>
                    </a:lnTo>
                    <a:cubicBezTo>
                      <a:pt x="19355" y="14819"/>
                      <a:pt x="19709" y="14716"/>
                      <a:pt x="19926" y="14488"/>
                    </a:cubicBezTo>
                    <a:cubicBezTo>
                      <a:pt x="19960" y="14443"/>
                      <a:pt x="19960" y="14385"/>
                      <a:pt x="19926" y="14340"/>
                    </a:cubicBezTo>
                    <a:lnTo>
                      <a:pt x="19903" y="14317"/>
                    </a:lnTo>
                    <a:cubicBezTo>
                      <a:pt x="20109" y="14271"/>
                      <a:pt x="20303" y="14203"/>
                      <a:pt x="20497" y="14100"/>
                    </a:cubicBezTo>
                    <a:cubicBezTo>
                      <a:pt x="20508" y="14089"/>
                      <a:pt x="20519" y="14077"/>
                      <a:pt x="20531" y="14055"/>
                    </a:cubicBezTo>
                    <a:cubicBezTo>
                      <a:pt x="20542" y="14009"/>
                      <a:pt x="20542" y="13952"/>
                      <a:pt x="20531" y="13895"/>
                    </a:cubicBezTo>
                    <a:cubicBezTo>
                      <a:pt x="20816" y="13792"/>
                      <a:pt x="21455" y="13495"/>
                      <a:pt x="21786" y="13027"/>
                    </a:cubicBezTo>
                    <a:cubicBezTo>
                      <a:pt x="21827" y="12955"/>
                      <a:pt x="21776" y="12864"/>
                      <a:pt x="21698" y="12864"/>
                    </a:cubicBezTo>
                    <a:cubicBezTo>
                      <a:pt x="21689" y="12864"/>
                      <a:pt x="21681" y="12865"/>
                      <a:pt x="21672" y="12868"/>
                    </a:cubicBezTo>
                    <a:cubicBezTo>
                      <a:pt x="21377" y="12954"/>
                      <a:pt x="20884" y="12974"/>
                      <a:pt x="20489" y="12974"/>
                    </a:cubicBezTo>
                    <a:cubicBezTo>
                      <a:pt x="20151" y="12974"/>
                      <a:pt x="19886" y="12959"/>
                      <a:pt x="19880" y="12959"/>
                    </a:cubicBezTo>
                    <a:cubicBezTo>
                      <a:pt x="19892" y="12948"/>
                      <a:pt x="19903" y="12936"/>
                      <a:pt x="19903" y="12913"/>
                    </a:cubicBezTo>
                    <a:cubicBezTo>
                      <a:pt x="19915" y="12868"/>
                      <a:pt x="19892" y="12822"/>
                      <a:pt x="19858" y="12811"/>
                    </a:cubicBezTo>
                    <a:cubicBezTo>
                      <a:pt x="19763" y="12769"/>
                      <a:pt x="19665" y="12749"/>
                      <a:pt x="19567" y="12749"/>
                    </a:cubicBezTo>
                    <a:cubicBezTo>
                      <a:pt x="19477" y="12749"/>
                      <a:pt x="19386" y="12766"/>
                      <a:pt x="19298" y="12799"/>
                    </a:cubicBezTo>
                    <a:cubicBezTo>
                      <a:pt x="19321" y="12719"/>
                      <a:pt x="19344" y="12639"/>
                      <a:pt x="19333" y="12560"/>
                    </a:cubicBezTo>
                    <a:cubicBezTo>
                      <a:pt x="19333" y="12525"/>
                      <a:pt x="19310" y="12502"/>
                      <a:pt x="19287" y="12491"/>
                    </a:cubicBezTo>
                    <a:cubicBezTo>
                      <a:pt x="19271" y="12483"/>
                      <a:pt x="19255" y="12475"/>
                      <a:pt x="19239" y="12475"/>
                    </a:cubicBezTo>
                    <a:cubicBezTo>
                      <a:pt x="19232" y="12475"/>
                      <a:pt x="19225" y="12476"/>
                      <a:pt x="19218" y="12480"/>
                    </a:cubicBezTo>
                    <a:cubicBezTo>
                      <a:pt x="18990" y="12525"/>
                      <a:pt x="18762" y="12582"/>
                      <a:pt x="18545" y="12674"/>
                    </a:cubicBezTo>
                    <a:cubicBezTo>
                      <a:pt x="18591" y="12560"/>
                      <a:pt x="18625" y="12434"/>
                      <a:pt x="18636" y="12320"/>
                    </a:cubicBezTo>
                    <a:cubicBezTo>
                      <a:pt x="18636" y="12286"/>
                      <a:pt x="18625" y="12263"/>
                      <a:pt x="18602" y="12240"/>
                    </a:cubicBezTo>
                    <a:cubicBezTo>
                      <a:pt x="18591" y="12229"/>
                      <a:pt x="18568" y="12217"/>
                      <a:pt x="18534" y="12217"/>
                    </a:cubicBezTo>
                    <a:cubicBezTo>
                      <a:pt x="18191" y="12229"/>
                      <a:pt x="17849" y="12320"/>
                      <a:pt x="17541" y="12480"/>
                    </a:cubicBezTo>
                    <a:lnTo>
                      <a:pt x="17575" y="12377"/>
                    </a:lnTo>
                    <a:cubicBezTo>
                      <a:pt x="17598" y="12343"/>
                      <a:pt x="17587" y="12308"/>
                      <a:pt x="17564" y="12286"/>
                    </a:cubicBezTo>
                    <a:cubicBezTo>
                      <a:pt x="17547" y="12260"/>
                      <a:pt x="17523" y="12247"/>
                      <a:pt x="17498" y="12247"/>
                    </a:cubicBezTo>
                    <a:cubicBezTo>
                      <a:pt x="17490" y="12247"/>
                      <a:pt x="17481" y="12249"/>
                      <a:pt x="17472" y="12251"/>
                    </a:cubicBezTo>
                    <a:cubicBezTo>
                      <a:pt x="17107" y="12320"/>
                      <a:pt x="16788" y="12502"/>
                      <a:pt x="16548" y="12788"/>
                    </a:cubicBezTo>
                    <a:cubicBezTo>
                      <a:pt x="16537" y="12731"/>
                      <a:pt x="16525" y="12674"/>
                      <a:pt x="16525" y="12617"/>
                    </a:cubicBezTo>
                    <a:cubicBezTo>
                      <a:pt x="16537" y="12582"/>
                      <a:pt x="16525" y="12548"/>
                      <a:pt x="16502" y="12525"/>
                    </a:cubicBezTo>
                    <a:cubicBezTo>
                      <a:pt x="16477" y="12509"/>
                      <a:pt x="16452" y="12498"/>
                      <a:pt x="16427" y="12498"/>
                    </a:cubicBezTo>
                    <a:cubicBezTo>
                      <a:pt x="16418" y="12498"/>
                      <a:pt x="16409" y="12499"/>
                      <a:pt x="16400" y="12502"/>
                    </a:cubicBezTo>
                    <a:cubicBezTo>
                      <a:pt x="16103" y="12617"/>
                      <a:pt x="15829" y="12799"/>
                      <a:pt x="15635" y="13050"/>
                    </a:cubicBezTo>
                    <a:cubicBezTo>
                      <a:pt x="15578" y="12868"/>
                      <a:pt x="15521" y="12822"/>
                      <a:pt x="15464" y="12822"/>
                    </a:cubicBezTo>
                    <a:cubicBezTo>
                      <a:pt x="15430" y="12822"/>
                      <a:pt x="15407" y="12822"/>
                      <a:pt x="15384" y="12845"/>
                    </a:cubicBezTo>
                    <a:cubicBezTo>
                      <a:pt x="15110" y="12913"/>
                      <a:pt x="14882" y="13096"/>
                      <a:pt x="14745" y="13336"/>
                    </a:cubicBezTo>
                    <a:cubicBezTo>
                      <a:pt x="14692" y="13316"/>
                      <a:pt x="14639" y="13303"/>
                      <a:pt x="14583" y="13303"/>
                    </a:cubicBezTo>
                    <a:cubicBezTo>
                      <a:pt x="14544" y="13303"/>
                      <a:pt x="14503" y="13310"/>
                      <a:pt x="14460" y="13324"/>
                    </a:cubicBezTo>
                    <a:cubicBezTo>
                      <a:pt x="14448" y="13324"/>
                      <a:pt x="14448" y="13324"/>
                      <a:pt x="14437" y="13336"/>
                    </a:cubicBezTo>
                    <a:cubicBezTo>
                      <a:pt x="14300" y="13438"/>
                      <a:pt x="14186" y="13552"/>
                      <a:pt x="14083" y="13678"/>
                    </a:cubicBezTo>
                    <a:cubicBezTo>
                      <a:pt x="14037" y="13587"/>
                      <a:pt x="14003" y="13564"/>
                      <a:pt x="13946" y="13564"/>
                    </a:cubicBezTo>
                    <a:cubicBezTo>
                      <a:pt x="13912" y="13564"/>
                      <a:pt x="13878" y="13575"/>
                      <a:pt x="13855" y="13609"/>
                    </a:cubicBezTo>
                    <a:cubicBezTo>
                      <a:pt x="13684" y="13735"/>
                      <a:pt x="13524" y="13895"/>
                      <a:pt x="13375" y="14055"/>
                    </a:cubicBezTo>
                    <a:cubicBezTo>
                      <a:pt x="13353" y="14020"/>
                      <a:pt x="13318" y="13986"/>
                      <a:pt x="13273" y="13975"/>
                    </a:cubicBezTo>
                    <a:cubicBezTo>
                      <a:pt x="13265" y="13973"/>
                      <a:pt x="13257" y="13972"/>
                      <a:pt x="13249" y="13972"/>
                    </a:cubicBezTo>
                    <a:cubicBezTo>
                      <a:pt x="13211" y="13972"/>
                      <a:pt x="13175" y="13992"/>
                      <a:pt x="13147" y="14020"/>
                    </a:cubicBezTo>
                    <a:cubicBezTo>
                      <a:pt x="13067" y="14089"/>
                      <a:pt x="12234" y="14739"/>
                      <a:pt x="11344" y="14888"/>
                    </a:cubicBezTo>
                    <a:cubicBezTo>
                      <a:pt x="12074" y="14112"/>
                      <a:pt x="13296" y="13735"/>
                      <a:pt x="13410" y="13701"/>
                    </a:cubicBezTo>
                    <a:cubicBezTo>
                      <a:pt x="13455" y="13701"/>
                      <a:pt x="13501" y="13667"/>
                      <a:pt x="13524" y="13621"/>
                    </a:cubicBezTo>
                    <a:cubicBezTo>
                      <a:pt x="13547" y="13564"/>
                      <a:pt x="13535" y="13507"/>
                      <a:pt x="13501" y="13461"/>
                    </a:cubicBezTo>
                    <a:cubicBezTo>
                      <a:pt x="13763" y="13438"/>
                      <a:pt x="14015" y="13381"/>
                      <a:pt x="14266" y="13313"/>
                    </a:cubicBezTo>
                    <a:cubicBezTo>
                      <a:pt x="14300" y="13313"/>
                      <a:pt x="14334" y="13290"/>
                      <a:pt x="14357" y="13256"/>
                    </a:cubicBezTo>
                    <a:cubicBezTo>
                      <a:pt x="14403" y="13210"/>
                      <a:pt x="14391" y="13153"/>
                      <a:pt x="14323" y="13039"/>
                    </a:cubicBezTo>
                    <a:cubicBezTo>
                      <a:pt x="14517" y="13039"/>
                      <a:pt x="14711" y="13005"/>
                      <a:pt x="14905" y="12948"/>
                    </a:cubicBezTo>
                    <a:cubicBezTo>
                      <a:pt x="14916" y="12936"/>
                      <a:pt x="14927" y="12936"/>
                      <a:pt x="14927" y="12925"/>
                    </a:cubicBezTo>
                    <a:cubicBezTo>
                      <a:pt x="15019" y="12856"/>
                      <a:pt x="15076" y="12754"/>
                      <a:pt x="15099" y="12639"/>
                    </a:cubicBezTo>
                    <a:cubicBezTo>
                      <a:pt x="15144" y="12644"/>
                      <a:pt x="15189" y="12646"/>
                      <a:pt x="15233" y="12646"/>
                    </a:cubicBezTo>
                    <a:cubicBezTo>
                      <a:pt x="15515" y="12646"/>
                      <a:pt x="15783" y="12553"/>
                      <a:pt x="16000" y="12366"/>
                    </a:cubicBezTo>
                    <a:cubicBezTo>
                      <a:pt x="16023" y="12366"/>
                      <a:pt x="16046" y="12343"/>
                      <a:pt x="16057" y="12320"/>
                    </a:cubicBezTo>
                    <a:cubicBezTo>
                      <a:pt x="16103" y="12251"/>
                      <a:pt x="16092" y="12183"/>
                      <a:pt x="15943" y="12000"/>
                    </a:cubicBezTo>
                    <a:cubicBezTo>
                      <a:pt x="16320" y="11978"/>
                      <a:pt x="16685" y="11852"/>
                      <a:pt x="16993" y="11635"/>
                    </a:cubicBezTo>
                    <a:cubicBezTo>
                      <a:pt x="17016" y="11612"/>
                      <a:pt x="17027" y="11578"/>
                      <a:pt x="17027" y="11544"/>
                    </a:cubicBezTo>
                    <a:cubicBezTo>
                      <a:pt x="17027" y="11510"/>
                      <a:pt x="17004" y="11475"/>
                      <a:pt x="16970" y="11464"/>
                    </a:cubicBezTo>
                    <a:cubicBezTo>
                      <a:pt x="16902" y="11418"/>
                      <a:pt x="16845" y="11361"/>
                      <a:pt x="16799" y="11304"/>
                    </a:cubicBezTo>
                    <a:cubicBezTo>
                      <a:pt x="17233" y="11270"/>
                      <a:pt x="17632" y="11087"/>
                      <a:pt x="17940" y="10791"/>
                    </a:cubicBezTo>
                    <a:cubicBezTo>
                      <a:pt x="17986" y="10734"/>
                      <a:pt x="17963" y="10642"/>
                      <a:pt x="17895" y="10631"/>
                    </a:cubicBezTo>
                    <a:lnTo>
                      <a:pt x="17735" y="10585"/>
                    </a:lnTo>
                    <a:cubicBezTo>
                      <a:pt x="18100" y="10403"/>
                      <a:pt x="18420" y="10140"/>
                      <a:pt x="18671" y="9809"/>
                    </a:cubicBezTo>
                    <a:cubicBezTo>
                      <a:pt x="18682" y="9786"/>
                      <a:pt x="18694" y="9752"/>
                      <a:pt x="18694" y="9729"/>
                    </a:cubicBezTo>
                    <a:cubicBezTo>
                      <a:pt x="18682" y="9707"/>
                      <a:pt x="18671" y="9684"/>
                      <a:pt x="18648" y="9661"/>
                    </a:cubicBezTo>
                    <a:cubicBezTo>
                      <a:pt x="18511" y="9592"/>
                      <a:pt x="18363" y="9547"/>
                      <a:pt x="18214" y="9524"/>
                    </a:cubicBezTo>
                    <a:cubicBezTo>
                      <a:pt x="18454" y="9364"/>
                      <a:pt x="18671" y="9193"/>
                      <a:pt x="18876" y="8999"/>
                    </a:cubicBezTo>
                    <a:cubicBezTo>
                      <a:pt x="18899" y="8976"/>
                      <a:pt x="18910" y="8953"/>
                      <a:pt x="18910" y="8930"/>
                    </a:cubicBezTo>
                    <a:cubicBezTo>
                      <a:pt x="18910" y="8896"/>
                      <a:pt x="18899" y="8873"/>
                      <a:pt x="18876" y="8851"/>
                    </a:cubicBezTo>
                    <a:cubicBezTo>
                      <a:pt x="18796" y="8782"/>
                      <a:pt x="18705" y="8748"/>
                      <a:pt x="18602" y="8725"/>
                    </a:cubicBezTo>
                    <a:cubicBezTo>
                      <a:pt x="18796" y="8600"/>
                      <a:pt x="18922" y="8406"/>
                      <a:pt x="18979" y="8177"/>
                    </a:cubicBezTo>
                    <a:cubicBezTo>
                      <a:pt x="18990" y="8143"/>
                      <a:pt x="18967" y="8097"/>
                      <a:pt x="18922" y="8075"/>
                    </a:cubicBezTo>
                    <a:cubicBezTo>
                      <a:pt x="18910" y="8067"/>
                      <a:pt x="18896" y="8063"/>
                      <a:pt x="18882" y="8063"/>
                    </a:cubicBezTo>
                    <a:cubicBezTo>
                      <a:pt x="18857" y="8063"/>
                      <a:pt x="18830" y="8075"/>
                      <a:pt x="18808" y="8097"/>
                    </a:cubicBezTo>
                    <a:cubicBezTo>
                      <a:pt x="18785" y="8120"/>
                      <a:pt x="18762" y="8120"/>
                      <a:pt x="18762" y="8120"/>
                    </a:cubicBezTo>
                    <a:cubicBezTo>
                      <a:pt x="18751" y="8120"/>
                      <a:pt x="18739" y="8120"/>
                      <a:pt x="18739" y="8109"/>
                    </a:cubicBezTo>
                    <a:lnTo>
                      <a:pt x="18808" y="8075"/>
                    </a:lnTo>
                    <a:cubicBezTo>
                      <a:pt x="18830" y="8075"/>
                      <a:pt x="18842" y="8052"/>
                      <a:pt x="18853" y="8040"/>
                    </a:cubicBezTo>
                    <a:cubicBezTo>
                      <a:pt x="18865" y="8029"/>
                      <a:pt x="19606" y="6819"/>
                      <a:pt x="20131" y="6408"/>
                    </a:cubicBezTo>
                    <a:cubicBezTo>
                      <a:pt x="20166" y="6374"/>
                      <a:pt x="20177" y="6329"/>
                      <a:pt x="20166" y="6294"/>
                    </a:cubicBezTo>
                    <a:cubicBezTo>
                      <a:pt x="20154" y="6249"/>
                      <a:pt x="20109" y="6226"/>
                      <a:pt x="20074" y="6226"/>
                    </a:cubicBezTo>
                    <a:cubicBezTo>
                      <a:pt x="19401" y="6226"/>
                      <a:pt x="18694" y="6659"/>
                      <a:pt x="18397" y="6831"/>
                    </a:cubicBezTo>
                    <a:cubicBezTo>
                      <a:pt x="18363" y="6774"/>
                      <a:pt x="18305" y="6739"/>
                      <a:pt x="18248" y="6728"/>
                    </a:cubicBezTo>
                    <a:cubicBezTo>
                      <a:pt x="18237" y="6722"/>
                      <a:pt x="18228" y="6719"/>
                      <a:pt x="18220" y="6719"/>
                    </a:cubicBezTo>
                    <a:cubicBezTo>
                      <a:pt x="18211" y="6719"/>
                      <a:pt x="18203" y="6722"/>
                      <a:pt x="18191" y="6728"/>
                    </a:cubicBezTo>
                    <a:cubicBezTo>
                      <a:pt x="17963" y="6842"/>
                      <a:pt x="17758" y="6990"/>
                      <a:pt x="17575" y="7162"/>
                    </a:cubicBezTo>
                    <a:lnTo>
                      <a:pt x="17564" y="7093"/>
                    </a:lnTo>
                    <a:cubicBezTo>
                      <a:pt x="17554" y="7043"/>
                      <a:pt x="17518" y="7011"/>
                      <a:pt x="17471" y="7011"/>
                    </a:cubicBezTo>
                    <a:cubicBezTo>
                      <a:pt x="17464" y="7011"/>
                      <a:pt x="17457" y="7012"/>
                      <a:pt x="17450" y="7013"/>
                    </a:cubicBezTo>
                    <a:cubicBezTo>
                      <a:pt x="17084" y="7059"/>
                      <a:pt x="16731" y="7356"/>
                      <a:pt x="16537" y="7538"/>
                    </a:cubicBezTo>
                    <a:lnTo>
                      <a:pt x="16514" y="7356"/>
                    </a:lnTo>
                    <a:cubicBezTo>
                      <a:pt x="16514" y="7321"/>
                      <a:pt x="16491" y="7287"/>
                      <a:pt x="16468" y="7276"/>
                    </a:cubicBezTo>
                    <a:cubicBezTo>
                      <a:pt x="16451" y="7270"/>
                      <a:pt x="16434" y="7267"/>
                      <a:pt x="16417" y="7267"/>
                    </a:cubicBezTo>
                    <a:cubicBezTo>
                      <a:pt x="16400" y="7267"/>
                      <a:pt x="16383" y="7270"/>
                      <a:pt x="16365" y="7276"/>
                    </a:cubicBezTo>
                    <a:cubicBezTo>
                      <a:pt x="16080" y="7470"/>
                      <a:pt x="15840" y="7732"/>
                      <a:pt x="15681" y="8040"/>
                    </a:cubicBezTo>
                    <a:cubicBezTo>
                      <a:pt x="15669" y="7995"/>
                      <a:pt x="15658" y="7949"/>
                      <a:pt x="15646" y="7892"/>
                    </a:cubicBezTo>
                    <a:cubicBezTo>
                      <a:pt x="15646" y="7858"/>
                      <a:pt x="15624" y="7824"/>
                      <a:pt x="15589" y="7812"/>
                    </a:cubicBezTo>
                    <a:cubicBezTo>
                      <a:pt x="15575" y="7807"/>
                      <a:pt x="15561" y="7805"/>
                      <a:pt x="15547" y="7805"/>
                    </a:cubicBezTo>
                    <a:cubicBezTo>
                      <a:pt x="15527" y="7805"/>
                      <a:pt x="15507" y="7810"/>
                      <a:pt x="15487" y="7824"/>
                    </a:cubicBezTo>
                    <a:cubicBezTo>
                      <a:pt x="15247" y="8006"/>
                      <a:pt x="15053" y="8246"/>
                      <a:pt x="14939" y="8531"/>
                    </a:cubicBezTo>
                    <a:cubicBezTo>
                      <a:pt x="14916" y="8474"/>
                      <a:pt x="14905" y="8428"/>
                      <a:pt x="14893" y="8383"/>
                    </a:cubicBezTo>
                    <a:cubicBezTo>
                      <a:pt x="14882" y="8348"/>
                      <a:pt x="14859" y="8326"/>
                      <a:pt x="14825" y="8314"/>
                    </a:cubicBezTo>
                    <a:cubicBezTo>
                      <a:pt x="14815" y="8311"/>
                      <a:pt x="14805" y="8310"/>
                      <a:pt x="14795" y="8310"/>
                    </a:cubicBezTo>
                    <a:cubicBezTo>
                      <a:pt x="14771" y="8310"/>
                      <a:pt x="14750" y="8318"/>
                      <a:pt x="14733" y="8326"/>
                    </a:cubicBezTo>
                    <a:cubicBezTo>
                      <a:pt x="14494" y="8531"/>
                      <a:pt x="14323" y="8794"/>
                      <a:pt x="14231" y="9090"/>
                    </a:cubicBezTo>
                    <a:lnTo>
                      <a:pt x="14060" y="8953"/>
                    </a:lnTo>
                    <a:cubicBezTo>
                      <a:pt x="14052" y="8937"/>
                      <a:pt x="14031" y="8926"/>
                      <a:pt x="14007" y="8926"/>
                    </a:cubicBezTo>
                    <a:cubicBezTo>
                      <a:pt x="13999" y="8926"/>
                      <a:pt x="13989" y="8927"/>
                      <a:pt x="13980" y="8930"/>
                    </a:cubicBezTo>
                    <a:cubicBezTo>
                      <a:pt x="13957" y="8930"/>
                      <a:pt x="13923" y="8953"/>
                      <a:pt x="13912" y="8976"/>
                    </a:cubicBezTo>
                    <a:cubicBezTo>
                      <a:pt x="13798" y="9216"/>
                      <a:pt x="13706" y="9478"/>
                      <a:pt x="13649" y="9741"/>
                    </a:cubicBezTo>
                    <a:cubicBezTo>
                      <a:pt x="13592" y="9695"/>
                      <a:pt x="13547" y="9649"/>
                      <a:pt x="13501" y="9604"/>
                    </a:cubicBezTo>
                    <a:cubicBezTo>
                      <a:pt x="13484" y="9587"/>
                      <a:pt x="13468" y="9577"/>
                      <a:pt x="13446" y="9577"/>
                    </a:cubicBezTo>
                    <a:cubicBezTo>
                      <a:pt x="13439" y="9577"/>
                      <a:pt x="13430" y="9578"/>
                      <a:pt x="13421" y="9581"/>
                    </a:cubicBezTo>
                    <a:cubicBezTo>
                      <a:pt x="13387" y="9581"/>
                      <a:pt x="13364" y="9592"/>
                      <a:pt x="13353" y="9615"/>
                    </a:cubicBezTo>
                    <a:cubicBezTo>
                      <a:pt x="13216" y="9855"/>
                      <a:pt x="13136" y="10117"/>
                      <a:pt x="13102" y="10391"/>
                    </a:cubicBezTo>
                    <a:lnTo>
                      <a:pt x="13022" y="10323"/>
                    </a:lnTo>
                    <a:cubicBezTo>
                      <a:pt x="12999" y="10300"/>
                      <a:pt x="12976" y="10300"/>
                      <a:pt x="12942" y="10300"/>
                    </a:cubicBezTo>
                    <a:cubicBezTo>
                      <a:pt x="12919" y="10300"/>
                      <a:pt x="12885" y="10323"/>
                      <a:pt x="12873" y="10346"/>
                    </a:cubicBezTo>
                    <a:cubicBezTo>
                      <a:pt x="12748" y="10619"/>
                      <a:pt x="12679" y="10916"/>
                      <a:pt x="12679" y="11213"/>
                    </a:cubicBezTo>
                    <a:cubicBezTo>
                      <a:pt x="12656" y="11179"/>
                      <a:pt x="12634" y="11156"/>
                      <a:pt x="12599" y="11122"/>
                    </a:cubicBezTo>
                    <a:cubicBezTo>
                      <a:pt x="12583" y="11105"/>
                      <a:pt x="12560" y="11094"/>
                      <a:pt x="12535" y="11094"/>
                    </a:cubicBezTo>
                    <a:cubicBezTo>
                      <a:pt x="12526" y="11094"/>
                      <a:pt x="12517" y="11096"/>
                      <a:pt x="12508" y="11099"/>
                    </a:cubicBezTo>
                    <a:cubicBezTo>
                      <a:pt x="12474" y="11099"/>
                      <a:pt x="12451" y="11122"/>
                      <a:pt x="12440" y="11144"/>
                    </a:cubicBezTo>
                    <a:cubicBezTo>
                      <a:pt x="12268" y="11487"/>
                      <a:pt x="12189" y="11863"/>
                      <a:pt x="12200" y="12240"/>
                    </a:cubicBezTo>
                    <a:lnTo>
                      <a:pt x="12177" y="12217"/>
                    </a:lnTo>
                    <a:cubicBezTo>
                      <a:pt x="12151" y="12192"/>
                      <a:pt x="12126" y="12179"/>
                      <a:pt x="12095" y="12179"/>
                    </a:cubicBezTo>
                    <a:cubicBezTo>
                      <a:pt x="12085" y="12179"/>
                      <a:pt x="12074" y="12180"/>
                      <a:pt x="12063" y="12183"/>
                    </a:cubicBezTo>
                    <a:cubicBezTo>
                      <a:pt x="12029" y="12194"/>
                      <a:pt x="11995" y="12229"/>
                      <a:pt x="11995" y="12263"/>
                    </a:cubicBezTo>
                    <a:cubicBezTo>
                      <a:pt x="11949" y="12662"/>
                      <a:pt x="11549" y="13564"/>
                      <a:pt x="11253" y="14180"/>
                    </a:cubicBezTo>
                    <a:cubicBezTo>
                      <a:pt x="11310" y="13815"/>
                      <a:pt x="11390" y="13450"/>
                      <a:pt x="11481" y="13085"/>
                    </a:cubicBezTo>
                    <a:cubicBezTo>
                      <a:pt x="11618" y="12582"/>
                      <a:pt x="11823" y="12092"/>
                      <a:pt x="12086" y="11647"/>
                    </a:cubicBezTo>
                    <a:cubicBezTo>
                      <a:pt x="12120" y="11578"/>
                      <a:pt x="12120" y="11498"/>
                      <a:pt x="12074" y="11441"/>
                    </a:cubicBezTo>
                    <a:cubicBezTo>
                      <a:pt x="12040" y="11384"/>
                      <a:pt x="11983" y="11350"/>
                      <a:pt x="11915" y="11338"/>
                    </a:cubicBezTo>
                    <a:cubicBezTo>
                      <a:pt x="12131" y="11087"/>
                      <a:pt x="12325" y="10802"/>
                      <a:pt x="12508" y="10517"/>
                    </a:cubicBezTo>
                    <a:cubicBezTo>
                      <a:pt x="12508" y="10505"/>
                      <a:pt x="12508" y="10505"/>
                      <a:pt x="12520" y="10494"/>
                    </a:cubicBezTo>
                    <a:cubicBezTo>
                      <a:pt x="12531" y="10460"/>
                      <a:pt x="12520" y="10425"/>
                      <a:pt x="12497" y="10391"/>
                    </a:cubicBezTo>
                    <a:cubicBezTo>
                      <a:pt x="12474" y="10357"/>
                      <a:pt x="12405" y="10300"/>
                      <a:pt x="12200" y="10243"/>
                    </a:cubicBezTo>
                    <a:cubicBezTo>
                      <a:pt x="12405" y="10015"/>
                      <a:pt x="12565" y="9752"/>
                      <a:pt x="12702" y="9467"/>
                    </a:cubicBezTo>
                    <a:cubicBezTo>
                      <a:pt x="12714" y="9421"/>
                      <a:pt x="12702" y="9376"/>
                      <a:pt x="12656" y="9341"/>
                    </a:cubicBezTo>
                    <a:cubicBezTo>
                      <a:pt x="12577" y="9296"/>
                      <a:pt x="12485" y="9250"/>
                      <a:pt x="12383" y="9227"/>
                    </a:cubicBezTo>
                    <a:cubicBezTo>
                      <a:pt x="12634" y="8999"/>
                      <a:pt x="12805" y="8691"/>
                      <a:pt x="12862" y="8371"/>
                    </a:cubicBezTo>
                    <a:cubicBezTo>
                      <a:pt x="12873" y="8337"/>
                      <a:pt x="12885" y="8314"/>
                      <a:pt x="12873" y="8280"/>
                    </a:cubicBezTo>
                    <a:cubicBezTo>
                      <a:pt x="12862" y="8212"/>
                      <a:pt x="12816" y="8166"/>
                      <a:pt x="12497" y="8120"/>
                    </a:cubicBezTo>
                    <a:cubicBezTo>
                      <a:pt x="12782" y="7835"/>
                      <a:pt x="12965" y="7458"/>
                      <a:pt x="13033" y="7059"/>
                    </a:cubicBezTo>
                    <a:cubicBezTo>
                      <a:pt x="13033" y="6995"/>
                      <a:pt x="12990" y="6946"/>
                      <a:pt x="12937" y="6946"/>
                    </a:cubicBezTo>
                    <a:cubicBezTo>
                      <a:pt x="12924" y="6946"/>
                      <a:pt x="12910" y="6949"/>
                      <a:pt x="12896" y="6956"/>
                    </a:cubicBezTo>
                    <a:cubicBezTo>
                      <a:pt x="12860" y="6964"/>
                      <a:pt x="12823" y="6968"/>
                      <a:pt x="12787" y="6968"/>
                    </a:cubicBezTo>
                    <a:cubicBezTo>
                      <a:pt x="12722" y="6968"/>
                      <a:pt x="12658" y="6955"/>
                      <a:pt x="12599" y="6933"/>
                    </a:cubicBezTo>
                    <a:cubicBezTo>
                      <a:pt x="13090" y="6454"/>
                      <a:pt x="13067" y="5735"/>
                      <a:pt x="13067" y="5701"/>
                    </a:cubicBezTo>
                    <a:cubicBezTo>
                      <a:pt x="13067" y="5667"/>
                      <a:pt x="13056" y="5644"/>
                      <a:pt x="13022" y="5621"/>
                    </a:cubicBezTo>
                    <a:cubicBezTo>
                      <a:pt x="13005" y="5615"/>
                      <a:pt x="12987" y="5612"/>
                      <a:pt x="12972" y="5612"/>
                    </a:cubicBezTo>
                    <a:cubicBezTo>
                      <a:pt x="12956" y="5612"/>
                      <a:pt x="12942" y="5615"/>
                      <a:pt x="12930" y="5621"/>
                    </a:cubicBezTo>
                    <a:lnTo>
                      <a:pt x="12725" y="5724"/>
                    </a:lnTo>
                    <a:cubicBezTo>
                      <a:pt x="12896" y="5336"/>
                      <a:pt x="12953" y="4913"/>
                      <a:pt x="12908" y="4491"/>
                    </a:cubicBezTo>
                    <a:cubicBezTo>
                      <a:pt x="12908" y="4446"/>
                      <a:pt x="12862" y="4411"/>
                      <a:pt x="12816" y="4400"/>
                    </a:cubicBezTo>
                    <a:cubicBezTo>
                      <a:pt x="12656" y="4400"/>
                      <a:pt x="12485" y="4423"/>
                      <a:pt x="12337" y="4491"/>
                    </a:cubicBezTo>
                    <a:cubicBezTo>
                      <a:pt x="12588" y="3955"/>
                      <a:pt x="12508" y="3270"/>
                      <a:pt x="12508" y="3236"/>
                    </a:cubicBezTo>
                    <a:cubicBezTo>
                      <a:pt x="12497" y="3179"/>
                      <a:pt x="12462" y="3145"/>
                      <a:pt x="12405" y="3145"/>
                    </a:cubicBezTo>
                    <a:cubicBezTo>
                      <a:pt x="12303" y="3145"/>
                      <a:pt x="12189" y="3179"/>
                      <a:pt x="12086" y="3224"/>
                    </a:cubicBezTo>
                    <a:cubicBezTo>
                      <a:pt x="12200" y="2814"/>
                      <a:pt x="12189" y="2209"/>
                      <a:pt x="11995" y="1946"/>
                    </a:cubicBezTo>
                    <a:cubicBezTo>
                      <a:pt x="11972" y="1912"/>
                      <a:pt x="11937" y="1901"/>
                      <a:pt x="11915" y="1901"/>
                    </a:cubicBezTo>
                    <a:cubicBezTo>
                      <a:pt x="11778" y="1901"/>
                      <a:pt x="11641" y="1935"/>
                      <a:pt x="11515" y="1981"/>
                    </a:cubicBezTo>
                    <a:lnTo>
                      <a:pt x="11470" y="1992"/>
                    </a:lnTo>
                    <a:cubicBezTo>
                      <a:pt x="11447" y="1878"/>
                      <a:pt x="11435" y="1741"/>
                      <a:pt x="11424" y="1615"/>
                    </a:cubicBezTo>
                    <a:cubicBezTo>
                      <a:pt x="11390" y="1170"/>
                      <a:pt x="11355" y="622"/>
                      <a:pt x="10910" y="40"/>
                    </a:cubicBezTo>
                    <a:cubicBezTo>
                      <a:pt x="10893" y="12"/>
                      <a:pt x="10867" y="0"/>
                      <a:pt x="108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31"/>
              <p:cNvSpPr/>
              <p:nvPr/>
            </p:nvSpPr>
            <p:spPr>
              <a:xfrm>
                <a:off x="7531374" y="3656231"/>
                <a:ext cx="804853" cy="746350"/>
              </a:xfrm>
              <a:custGeom>
                <a:avLst/>
                <a:gdLst/>
                <a:ahLst/>
                <a:cxnLst/>
                <a:rect l="l" t="t" r="r" b="b"/>
                <a:pathLst>
                  <a:path w="21828" h="20240" extrusionOk="0">
                    <a:moveTo>
                      <a:pt x="2100" y="6454"/>
                    </a:moveTo>
                    <a:lnTo>
                      <a:pt x="2100" y="6454"/>
                    </a:lnTo>
                    <a:cubicBezTo>
                      <a:pt x="2796" y="6580"/>
                      <a:pt x="3470" y="7093"/>
                      <a:pt x="3481" y="7093"/>
                    </a:cubicBezTo>
                    <a:cubicBezTo>
                      <a:pt x="3498" y="7105"/>
                      <a:pt x="3518" y="7110"/>
                      <a:pt x="3538" y="7110"/>
                    </a:cubicBezTo>
                    <a:cubicBezTo>
                      <a:pt x="3558" y="7110"/>
                      <a:pt x="3578" y="7105"/>
                      <a:pt x="3595" y="7093"/>
                    </a:cubicBezTo>
                    <a:cubicBezTo>
                      <a:pt x="3641" y="7070"/>
                      <a:pt x="3686" y="7025"/>
                      <a:pt x="3709" y="6979"/>
                    </a:cubicBezTo>
                    <a:cubicBezTo>
                      <a:pt x="3926" y="7116"/>
                      <a:pt x="4120" y="7276"/>
                      <a:pt x="4303" y="7447"/>
                    </a:cubicBezTo>
                    <a:cubicBezTo>
                      <a:pt x="4319" y="7464"/>
                      <a:pt x="4348" y="7474"/>
                      <a:pt x="4376" y="7474"/>
                    </a:cubicBezTo>
                    <a:cubicBezTo>
                      <a:pt x="4386" y="7474"/>
                      <a:pt x="4396" y="7473"/>
                      <a:pt x="4405" y="7470"/>
                    </a:cubicBezTo>
                    <a:cubicBezTo>
                      <a:pt x="4440" y="7458"/>
                      <a:pt x="4462" y="7424"/>
                      <a:pt x="4474" y="7390"/>
                    </a:cubicBezTo>
                    <a:lnTo>
                      <a:pt x="4485" y="7242"/>
                    </a:lnTo>
                    <a:cubicBezTo>
                      <a:pt x="4919" y="7367"/>
                      <a:pt x="5341" y="7835"/>
                      <a:pt x="5341" y="7835"/>
                    </a:cubicBezTo>
                    <a:cubicBezTo>
                      <a:pt x="5367" y="7861"/>
                      <a:pt x="5393" y="7873"/>
                      <a:pt x="5423" y="7873"/>
                    </a:cubicBezTo>
                    <a:cubicBezTo>
                      <a:pt x="5433" y="7873"/>
                      <a:pt x="5444" y="7872"/>
                      <a:pt x="5455" y="7869"/>
                    </a:cubicBezTo>
                    <a:cubicBezTo>
                      <a:pt x="5490" y="7858"/>
                      <a:pt x="5512" y="7824"/>
                      <a:pt x="5524" y="7778"/>
                    </a:cubicBezTo>
                    <a:lnTo>
                      <a:pt x="5547" y="7561"/>
                    </a:lnTo>
                    <a:cubicBezTo>
                      <a:pt x="5775" y="7766"/>
                      <a:pt x="5957" y="8006"/>
                      <a:pt x="6094" y="8291"/>
                    </a:cubicBezTo>
                    <a:cubicBezTo>
                      <a:pt x="6106" y="8326"/>
                      <a:pt x="6140" y="8348"/>
                      <a:pt x="6174" y="8348"/>
                    </a:cubicBezTo>
                    <a:cubicBezTo>
                      <a:pt x="6288" y="8348"/>
                      <a:pt x="6357" y="8234"/>
                      <a:pt x="6391" y="8109"/>
                    </a:cubicBezTo>
                    <a:cubicBezTo>
                      <a:pt x="6585" y="8280"/>
                      <a:pt x="6734" y="8508"/>
                      <a:pt x="6802" y="8759"/>
                    </a:cubicBezTo>
                    <a:cubicBezTo>
                      <a:pt x="6802" y="8794"/>
                      <a:pt x="6825" y="8816"/>
                      <a:pt x="6848" y="8839"/>
                    </a:cubicBezTo>
                    <a:cubicBezTo>
                      <a:pt x="6859" y="8845"/>
                      <a:pt x="6873" y="8848"/>
                      <a:pt x="6888" y="8848"/>
                    </a:cubicBezTo>
                    <a:cubicBezTo>
                      <a:pt x="6902" y="8848"/>
                      <a:pt x="6916" y="8845"/>
                      <a:pt x="6928" y="8839"/>
                    </a:cubicBezTo>
                    <a:cubicBezTo>
                      <a:pt x="6962" y="8828"/>
                      <a:pt x="7053" y="8794"/>
                      <a:pt x="7133" y="8600"/>
                    </a:cubicBezTo>
                    <a:cubicBezTo>
                      <a:pt x="7304" y="8805"/>
                      <a:pt x="7418" y="9045"/>
                      <a:pt x="7475" y="9307"/>
                    </a:cubicBezTo>
                    <a:cubicBezTo>
                      <a:pt x="7490" y="9360"/>
                      <a:pt x="7535" y="9387"/>
                      <a:pt x="7580" y="9387"/>
                    </a:cubicBezTo>
                    <a:cubicBezTo>
                      <a:pt x="7603" y="9387"/>
                      <a:pt x="7627" y="9380"/>
                      <a:pt x="7646" y="9364"/>
                    </a:cubicBezTo>
                    <a:lnTo>
                      <a:pt x="7841" y="9193"/>
                    </a:lnTo>
                    <a:cubicBezTo>
                      <a:pt x="7932" y="9433"/>
                      <a:pt x="8012" y="9672"/>
                      <a:pt x="8057" y="9923"/>
                    </a:cubicBezTo>
                    <a:cubicBezTo>
                      <a:pt x="8057" y="9946"/>
                      <a:pt x="8080" y="9969"/>
                      <a:pt x="8103" y="9992"/>
                    </a:cubicBezTo>
                    <a:cubicBezTo>
                      <a:pt x="8126" y="10003"/>
                      <a:pt x="8160" y="10003"/>
                      <a:pt x="8183" y="10003"/>
                    </a:cubicBezTo>
                    <a:cubicBezTo>
                      <a:pt x="8274" y="9958"/>
                      <a:pt x="8354" y="9912"/>
                      <a:pt x="8423" y="9843"/>
                    </a:cubicBezTo>
                    <a:cubicBezTo>
                      <a:pt x="8514" y="10083"/>
                      <a:pt x="8571" y="10346"/>
                      <a:pt x="8594" y="10597"/>
                    </a:cubicBezTo>
                    <a:cubicBezTo>
                      <a:pt x="8605" y="10631"/>
                      <a:pt x="8628" y="10665"/>
                      <a:pt x="8662" y="10677"/>
                    </a:cubicBezTo>
                    <a:cubicBezTo>
                      <a:pt x="8675" y="10685"/>
                      <a:pt x="8688" y="10689"/>
                      <a:pt x="8701" y="10689"/>
                    </a:cubicBezTo>
                    <a:cubicBezTo>
                      <a:pt x="8723" y="10689"/>
                      <a:pt x="8744" y="10679"/>
                      <a:pt x="8765" y="10665"/>
                    </a:cubicBezTo>
                    <a:lnTo>
                      <a:pt x="8879" y="10562"/>
                    </a:lnTo>
                    <a:cubicBezTo>
                      <a:pt x="9016" y="10928"/>
                      <a:pt x="8993" y="11521"/>
                      <a:pt x="8993" y="11521"/>
                    </a:cubicBezTo>
                    <a:cubicBezTo>
                      <a:pt x="8993" y="11567"/>
                      <a:pt x="9027" y="11612"/>
                      <a:pt x="9073" y="11624"/>
                    </a:cubicBezTo>
                    <a:cubicBezTo>
                      <a:pt x="9081" y="11626"/>
                      <a:pt x="9089" y="11627"/>
                      <a:pt x="9096" y="11627"/>
                    </a:cubicBezTo>
                    <a:cubicBezTo>
                      <a:pt x="9134" y="11627"/>
                      <a:pt x="9168" y="11605"/>
                      <a:pt x="9187" y="11567"/>
                    </a:cubicBezTo>
                    <a:cubicBezTo>
                      <a:pt x="9221" y="11498"/>
                      <a:pt x="9267" y="11441"/>
                      <a:pt x="9324" y="11384"/>
                    </a:cubicBezTo>
                    <a:cubicBezTo>
                      <a:pt x="9461" y="11715"/>
                      <a:pt x="9507" y="12069"/>
                      <a:pt x="9472" y="12423"/>
                    </a:cubicBezTo>
                    <a:lnTo>
                      <a:pt x="9472" y="12502"/>
                    </a:lnTo>
                    <a:cubicBezTo>
                      <a:pt x="9461" y="12560"/>
                      <a:pt x="9495" y="12617"/>
                      <a:pt x="9552" y="12639"/>
                    </a:cubicBezTo>
                    <a:cubicBezTo>
                      <a:pt x="9563" y="12643"/>
                      <a:pt x="9572" y="12645"/>
                      <a:pt x="9582" y="12645"/>
                    </a:cubicBezTo>
                    <a:cubicBezTo>
                      <a:pt x="9635" y="12645"/>
                      <a:pt x="9677" y="12593"/>
                      <a:pt x="9735" y="12525"/>
                    </a:cubicBezTo>
                    <a:cubicBezTo>
                      <a:pt x="9895" y="13164"/>
                      <a:pt x="10442" y="14283"/>
                      <a:pt x="10705" y="14796"/>
                    </a:cubicBezTo>
                    <a:cubicBezTo>
                      <a:pt x="9997" y="14020"/>
                      <a:pt x="8856" y="13632"/>
                      <a:pt x="8571" y="13541"/>
                    </a:cubicBezTo>
                    <a:cubicBezTo>
                      <a:pt x="8594" y="13507"/>
                      <a:pt x="8628" y="13473"/>
                      <a:pt x="8662" y="13438"/>
                    </a:cubicBezTo>
                    <a:cubicBezTo>
                      <a:pt x="8696" y="13404"/>
                      <a:pt x="8708" y="13358"/>
                      <a:pt x="8685" y="13313"/>
                    </a:cubicBezTo>
                    <a:cubicBezTo>
                      <a:pt x="8666" y="13285"/>
                      <a:pt x="8632" y="13264"/>
                      <a:pt x="8595" y="13264"/>
                    </a:cubicBezTo>
                    <a:cubicBezTo>
                      <a:pt x="8587" y="13264"/>
                      <a:pt x="8579" y="13265"/>
                      <a:pt x="8571" y="13267"/>
                    </a:cubicBezTo>
                    <a:cubicBezTo>
                      <a:pt x="8541" y="13276"/>
                      <a:pt x="8500" y="13280"/>
                      <a:pt x="8452" y="13280"/>
                    </a:cubicBezTo>
                    <a:cubicBezTo>
                      <a:pt x="8262" y="13280"/>
                      <a:pt x="7956" y="13217"/>
                      <a:pt x="7738" y="13153"/>
                    </a:cubicBezTo>
                    <a:cubicBezTo>
                      <a:pt x="7749" y="13119"/>
                      <a:pt x="7795" y="13073"/>
                      <a:pt x="7852" y="12993"/>
                    </a:cubicBezTo>
                    <a:cubicBezTo>
                      <a:pt x="7875" y="12959"/>
                      <a:pt x="7875" y="12913"/>
                      <a:pt x="7852" y="12879"/>
                    </a:cubicBezTo>
                    <a:cubicBezTo>
                      <a:pt x="7833" y="12851"/>
                      <a:pt x="7799" y="12830"/>
                      <a:pt x="7762" y="12830"/>
                    </a:cubicBezTo>
                    <a:cubicBezTo>
                      <a:pt x="7754" y="12830"/>
                      <a:pt x="7746" y="12831"/>
                      <a:pt x="7738" y="12833"/>
                    </a:cubicBezTo>
                    <a:cubicBezTo>
                      <a:pt x="7667" y="12844"/>
                      <a:pt x="7596" y="12849"/>
                      <a:pt x="7526" y="12849"/>
                    </a:cubicBezTo>
                    <a:cubicBezTo>
                      <a:pt x="7368" y="12849"/>
                      <a:pt x="7211" y="12824"/>
                      <a:pt x="7053" y="12776"/>
                    </a:cubicBezTo>
                    <a:cubicBezTo>
                      <a:pt x="6996" y="12708"/>
                      <a:pt x="6962" y="12628"/>
                      <a:pt x="6962" y="12537"/>
                    </a:cubicBezTo>
                    <a:cubicBezTo>
                      <a:pt x="6962" y="12502"/>
                      <a:pt x="6950" y="12480"/>
                      <a:pt x="6928" y="12457"/>
                    </a:cubicBezTo>
                    <a:cubicBezTo>
                      <a:pt x="6905" y="12445"/>
                      <a:pt x="6870" y="12434"/>
                      <a:pt x="6848" y="12434"/>
                    </a:cubicBezTo>
                    <a:cubicBezTo>
                      <a:pt x="6777" y="12450"/>
                      <a:pt x="6705" y="12458"/>
                      <a:pt x="6634" y="12458"/>
                    </a:cubicBezTo>
                    <a:cubicBezTo>
                      <a:pt x="6408" y="12458"/>
                      <a:pt x="6188" y="12379"/>
                      <a:pt x="6015" y="12240"/>
                    </a:cubicBezTo>
                    <a:cubicBezTo>
                      <a:pt x="6083" y="12137"/>
                      <a:pt x="6163" y="12046"/>
                      <a:pt x="6243" y="11955"/>
                    </a:cubicBezTo>
                    <a:cubicBezTo>
                      <a:pt x="6305" y="11892"/>
                      <a:pt x="6254" y="11792"/>
                      <a:pt x="6175" y="11792"/>
                    </a:cubicBezTo>
                    <a:cubicBezTo>
                      <a:pt x="6167" y="11792"/>
                      <a:pt x="6160" y="11793"/>
                      <a:pt x="6151" y="11795"/>
                    </a:cubicBezTo>
                    <a:cubicBezTo>
                      <a:pt x="6098" y="11800"/>
                      <a:pt x="6045" y="11803"/>
                      <a:pt x="5992" y="11803"/>
                    </a:cubicBezTo>
                    <a:cubicBezTo>
                      <a:pt x="5690" y="11803"/>
                      <a:pt x="5388" y="11720"/>
                      <a:pt x="5136" y="11555"/>
                    </a:cubicBezTo>
                    <a:cubicBezTo>
                      <a:pt x="5216" y="11464"/>
                      <a:pt x="5284" y="11361"/>
                      <a:pt x="5330" y="11236"/>
                    </a:cubicBezTo>
                    <a:cubicBezTo>
                      <a:pt x="5341" y="11213"/>
                      <a:pt x="5330" y="11167"/>
                      <a:pt x="5318" y="11144"/>
                    </a:cubicBezTo>
                    <a:cubicBezTo>
                      <a:pt x="5296" y="11110"/>
                      <a:pt x="5261" y="11099"/>
                      <a:pt x="5227" y="11099"/>
                    </a:cubicBezTo>
                    <a:cubicBezTo>
                      <a:pt x="5196" y="11101"/>
                      <a:pt x="5166" y="11102"/>
                      <a:pt x="5135" y="11102"/>
                    </a:cubicBezTo>
                    <a:cubicBezTo>
                      <a:pt x="4803" y="11102"/>
                      <a:pt x="4484" y="10988"/>
                      <a:pt x="4223" y="10779"/>
                    </a:cubicBezTo>
                    <a:lnTo>
                      <a:pt x="4577" y="10688"/>
                    </a:lnTo>
                    <a:cubicBezTo>
                      <a:pt x="4622" y="10677"/>
                      <a:pt x="4656" y="10631"/>
                      <a:pt x="4656" y="10585"/>
                    </a:cubicBezTo>
                    <a:cubicBezTo>
                      <a:pt x="4645" y="10528"/>
                      <a:pt x="4611" y="10494"/>
                      <a:pt x="4554" y="10494"/>
                    </a:cubicBezTo>
                    <a:cubicBezTo>
                      <a:pt x="4063" y="10460"/>
                      <a:pt x="3618" y="10003"/>
                      <a:pt x="3447" y="9798"/>
                    </a:cubicBezTo>
                    <a:cubicBezTo>
                      <a:pt x="3641" y="9729"/>
                      <a:pt x="3846" y="9695"/>
                      <a:pt x="4052" y="9684"/>
                    </a:cubicBezTo>
                    <a:cubicBezTo>
                      <a:pt x="4177" y="9661"/>
                      <a:pt x="4166" y="9490"/>
                      <a:pt x="4052" y="9478"/>
                    </a:cubicBezTo>
                    <a:cubicBezTo>
                      <a:pt x="3892" y="9478"/>
                      <a:pt x="3515" y="9193"/>
                      <a:pt x="3241" y="8953"/>
                    </a:cubicBezTo>
                    <a:cubicBezTo>
                      <a:pt x="3344" y="8919"/>
                      <a:pt x="3447" y="8896"/>
                      <a:pt x="3550" y="8885"/>
                    </a:cubicBezTo>
                    <a:cubicBezTo>
                      <a:pt x="3595" y="8885"/>
                      <a:pt x="3629" y="8851"/>
                      <a:pt x="3641" y="8805"/>
                    </a:cubicBezTo>
                    <a:cubicBezTo>
                      <a:pt x="3652" y="8759"/>
                      <a:pt x="3629" y="8725"/>
                      <a:pt x="3595" y="8702"/>
                    </a:cubicBezTo>
                    <a:cubicBezTo>
                      <a:pt x="3424" y="8611"/>
                      <a:pt x="3276" y="8485"/>
                      <a:pt x="3162" y="8326"/>
                    </a:cubicBezTo>
                    <a:cubicBezTo>
                      <a:pt x="3298" y="8291"/>
                      <a:pt x="3367" y="8132"/>
                      <a:pt x="3378" y="8097"/>
                    </a:cubicBezTo>
                    <a:cubicBezTo>
                      <a:pt x="3390" y="8063"/>
                      <a:pt x="3390" y="8029"/>
                      <a:pt x="3367" y="8006"/>
                    </a:cubicBezTo>
                    <a:cubicBezTo>
                      <a:pt x="2979" y="7458"/>
                      <a:pt x="2557" y="6945"/>
                      <a:pt x="2100" y="6454"/>
                    </a:cubicBezTo>
                    <a:close/>
                    <a:moveTo>
                      <a:pt x="19789" y="6454"/>
                    </a:moveTo>
                    <a:cubicBezTo>
                      <a:pt x="19378" y="6899"/>
                      <a:pt x="19024" y="7390"/>
                      <a:pt x="18705" y="7903"/>
                    </a:cubicBezTo>
                    <a:lnTo>
                      <a:pt x="18557" y="7960"/>
                    </a:lnTo>
                    <a:cubicBezTo>
                      <a:pt x="18499" y="7983"/>
                      <a:pt x="18477" y="8040"/>
                      <a:pt x="18499" y="8097"/>
                    </a:cubicBezTo>
                    <a:cubicBezTo>
                      <a:pt x="18534" y="8200"/>
                      <a:pt x="18614" y="8280"/>
                      <a:pt x="18716" y="8326"/>
                    </a:cubicBezTo>
                    <a:cubicBezTo>
                      <a:pt x="18602" y="8474"/>
                      <a:pt x="18454" y="8600"/>
                      <a:pt x="18283" y="8691"/>
                    </a:cubicBezTo>
                    <a:cubicBezTo>
                      <a:pt x="18248" y="8714"/>
                      <a:pt x="18226" y="8759"/>
                      <a:pt x="18237" y="8805"/>
                    </a:cubicBezTo>
                    <a:cubicBezTo>
                      <a:pt x="18248" y="8839"/>
                      <a:pt x="18283" y="8873"/>
                      <a:pt x="18328" y="8885"/>
                    </a:cubicBezTo>
                    <a:cubicBezTo>
                      <a:pt x="18431" y="8885"/>
                      <a:pt x="18534" y="8908"/>
                      <a:pt x="18636" y="8942"/>
                    </a:cubicBezTo>
                    <a:cubicBezTo>
                      <a:pt x="18363" y="9193"/>
                      <a:pt x="17986" y="9478"/>
                      <a:pt x="17826" y="9478"/>
                    </a:cubicBezTo>
                    <a:cubicBezTo>
                      <a:pt x="17712" y="9490"/>
                      <a:pt x="17712" y="9661"/>
                      <a:pt x="17826" y="9672"/>
                    </a:cubicBezTo>
                    <a:cubicBezTo>
                      <a:pt x="18032" y="9684"/>
                      <a:pt x="18237" y="9718"/>
                      <a:pt x="18431" y="9786"/>
                    </a:cubicBezTo>
                    <a:cubicBezTo>
                      <a:pt x="18260" y="9992"/>
                      <a:pt x="17815" y="10460"/>
                      <a:pt x="17324" y="10483"/>
                    </a:cubicBezTo>
                    <a:cubicBezTo>
                      <a:pt x="17278" y="10483"/>
                      <a:pt x="17233" y="10528"/>
                      <a:pt x="17233" y="10574"/>
                    </a:cubicBezTo>
                    <a:cubicBezTo>
                      <a:pt x="17233" y="10619"/>
                      <a:pt x="17256" y="10665"/>
                      <a:pt x="17301" y="10677"/>
                    </a:cubicBezTo>
                    <a:lnTo>
                      <a:pt x="17655" y="10779"/>
                    </a:lnTo>
                    <a:cubicBezTo>
                      <a:pt x="17394" y="10986"/>
                      <a:pt x="17049" y="11100"/>
                      <a:pt x="16711" y="11100"/>
                    </a:cubicBezTo>
                    <a:cubicBezTo>
                      <a:pt x="16694" y="11100"/>
                      <a:pt x="16678" y="11099"/>
                      <a:pt x="16662" y="11099"/>
                    </a:cubicBezTo>
                    <a:cubicBezTo>
                      <a:pt x="16628" y="11099"/>
                      <a:pt x="16594" y="11110"/>
                      <a:pt x="16571" y="11133"/>
                    </a:cubicBezTo>
                    <a:cubicBezTo>
                      <a:pt x="16548" y="11167"/>
                      <a:pt x="16548" y="11202"/>
                      <a:pt x="16559" y="11236"/>
                    </a:cubicBezTo>
                    <a:cubicBezTo>
                      <a:pt x="16605" y="11350"/>
                      <a:pt x="16674" y="11464"/>
                      <a:pt x="16765" y="11555"/>
                    </a:cubicBezTo>
                    <a:cubicBezTo>
                      <a:pt x="16513" y="11714"/>
                      <a:pt x="16224" y="11796"/>
                      <a:pt x="15927" y="11796"/>
                    </a:cubicBezTo>
                    <a:cubicBezTo>
                      <a:pt x="15860" y="11796"/>
                      <a:pt x="15793" y="11792"/>
                      <a:pt x="15726" y="11784"/>
                    </a:cubicBezTo>
                    <a:cubicBezTo>
                      <a:pt x="15718" y="11782"/>
                      <a:pt x="15711" y="11781"/>
                      <a:pt x="15703" y="11781"/>
                    </a:cubicBezTo>
                    <a:cubicBezTo>
                      <a:pt x="15669" y="11781"/>
                      <a:pt x="15642" y="11801"/>
                      <a:pt x="15624" y="11829"/>
                    </a:cubicBezTo>
                    <a:cubicBezTo>
                      <a:pt x="15601" y="11875"/>
                      <a:pt x="15612" y="11920"/>
                      <a:pt x="15635" y="11955"/>
                    </a:cubicBezTo>
                    <a:cubicBezTo>
                      <a:pt x="15726" y="12035"/>
                      <a:pt x="15795" y="12137"/>
                      <a:pt x="15875" y="12240"/>
                    </a:cubicBezTo>
                    <a:cubicBezTo>
                      <a:pt x="15692" y="12379"/>
                      <a:pt x="15477" y="12458"/>
                      <a:pt x="15254" y="12458"/>
                    </a:cubicBezTo>
                    <a:cubicBezTo>
                      <a:pt x="15184" y="12458"/>
                      <a:pt x="15113" y="12450"/>
                      <a:pt x="15042" y="12434"/>
                    </a:cubicBezTo>
                    <a:cubicBezTo>
                      <a:pt x="15019" y="12434"/>
                      <a:pt x="14985" y="12445"/>
                      <a:pt x="14962" y="12457"/>
                    </a:cubicBezTo>
                    <a:cubicBezTo>
                      <a:pt x="14939" y="12480"/>
                      <a:pt x="14927" y="12502"/>
                      <a:pt x="14927" y="12537"/>
                    </a:cubicBezTo>
                    <a:cubicBezTo>
                      <a:pt x="14927" y="12628"/>
                      <a:pt x="14893" y="12708"/>
                      <a:pt x="14836" y="12776"/>
                    </a:cubicBezTo>
                    <a:cubicBezTo>
                      <a:pt x="14679" y="12824"/>
                      <a:pt x="14521" y="12849"/>
                      <a:pt x="14360" y="12849"/>
                    </a:cubicBezTo>
                    <a:cubicBezTo>
                      <a:pt x="14287" y="12849"/>
                      <a:pt x="14214" y="12844"/>
                      <a:pt x="14140" y="12833"/>
                    </a:cubicBezTo>
                    <a:cubicBezTo>
                      <a:pt x="14134" y="12831"/>
                      <a:pt x="14128" y="12830"/>
                      <a:pt x="14121" y="12830"/>
                    </a:cubicBezTo>
                    <a:cubicBezTo>
                      <a:pt x="14090" y="12830"/>
                      <a:pt x="14056" y="12851"/>
                      <a:pt x="14037" y="12879"/>
                    </a:cubicBezTo>
                    <a:cubicBezTo>
                      <a:pt x="14015" y="12913"/>
                      <a:pt x="14015" y="12959"/>
                      <a:pt x="14037" y="12993"/>
                    </a:cubicBezTo>
                    <a:cubicBezTo>
                      <a:pt x="14094" y="13073"/>
                      <a:pt x="14129" y="13119"/>
                      <a:pt x="14151" y="13153"/>
                    </a:cubicBezTo>
                    <a:cubicBezTo>
                      <a:pt x="13933" y="13217"/>
                      <a:pt x="13620" y="13280"/>
                      <a:pt x="13433" y="13280"/>
                    </a:cubicBezTo>
                    <a:cubicBezTo>
                      <a:pt x="13385" y="13280"/>
                      <a:pt x="13346" y="13276"/>
                      <a:pt x="13318" y="13267"/>
                    </a:cubicBezTo>
                    <a:cubicBezTo>
                      <a:pt x="13310" y="13265"/>
                      <a:pt x="13302" y="13264"/>
                      <a:pt x="13294" y="13264"/>
                    </a:cubicBezTo>
                    <a:cubicBezTo>
                      <a:pt x="13257" y="13264"/>
                      <a:pt x="13223" y="13285"/>
                      <a:pt x="13204" y="13313"/>
                    </a:cubicBezTo>
                    <a:cubicBezTo>
                      <a:pt x="13181" y="13358"/>
                      <a:pt x="13181" y="13404"/>
                      <a:pt x="13216" y="13438"/>
                    </a:cubicBezTo>
                    <a:cubicBezTo>
                      <a:pt x="13250" y="13473"/>
                      <a:pt x="13284" y="13507"/>
                      <a:pt x="13307" y="13541"/>
                    </a:cubicBezTo>
                    <a:cubicBezTo>
                      <a:pt x="13022" y="13632"/>
                      <a:pt x="11880" y="14020"/>
                      <a:pt x="11173" y="14796"/>
                    </a:cubicBezTo>
                    <a:cubicBezTo>
                      <a:pt x="11435" y="14271"/>
                      <a:pt x="11983" y="13164"/>
                      <a:pt x="12154" y="12525"/>
                    </a:cubicBezTo>
                    <a:cubicBezTo>
                      <a:pt x="12200" y="12589"/>
                      <a:pt x="12245" y="12638"/>
                      <a:pt x="12291" y="12638"/>
                    </a:cubicBezTo>
                    <a:cubicBezTo>
                      <a:pt x="12302" y="12638"/>
                      <a:pt x="12314" y="12635"/>
                      <a:pt x="12325" y="12628"/>
                    </a:cubicBezTo>
                    <a:cubicBezTo>
                      <a:pt x="12371" y="12617"/>
                      <a:pt x="12405" y="12560"/>
                      <a:pt x="12405" y="12502"/>
                    </a:cubicBezTo>
                    <a:lnTo>
                      <a:pt x="12405" y="12423"/>
                    </a:lnTo>
                    <a:cubicBezTo>
                      <a:pt x="12360" y="12069"/>
                      <a:pt x="12405" y="11715"/>
                      <a:pt x="12542" y="11384"/>
                    </a:cubicBezTo>
                    <a:cubicBezTo>
                      <a:pt x="12599" y="11441"/>
                      <a:pt x="12645" y="11498"/>
                      <a:pt x="12691" y="11567"/>
                    </a:cubicBezTo>
                    <a:cubicBezTo>
                      <a:pt x="12700" y="11605"/>
                      <a:pt x="12741" y="11627"/>
                      <a:pt x="12781" y="11627"/>
                    </a:cubicBezTo>
                    <a:cubicBezTo>
                      <a:pt x="12789" y="11627"/>
                      <a:pt x="12797" y="11626"/>
                      <a:pt x="12805" y="11624"/>
                    </a:cubicBezTo>
                    <a:cubicBezTo>
                      <a:pt x="12850" y="11612"/>
                      <a:pt x="12873" y="11567"/>
                      <a:pt x="12873" y="11521"/>
                    </a:cubicBezTo>
                    <a:cubicBezTo>
                      <a:pt x="12873" y="11510"/>
                      <a:pt x="12850" y="10928"/>
                      <a:pt x="12987" y="10562"/>
                    </a:cubicBezTo>
                    <a:lnTo>
                      <a:pt x="13113" y="10665"/>
                    </a:lnTo>
                    <a:cubicBezTo>
                      <a:pt x="13130" y="10679"/>
                      <a:pt x="13151" y="10686"/>
                      <a:pt x="13172" y="10686"/>
                    </a:cubicBezTo>
                    <a:cubicBezTo>
                      <a:pt x="13218" y="10686"/>
                      <a:pt x="13265" y="10652"/>
                      <a:pt x="13273" y="10597"/>
                    </a:cubicBezTo>
                    <a:cubicBezTo>
                      <a:pt x="13296" y="10346"/>
                      <a:pt x="13364" y="10083"/>
                      <a:pt x="13455" y="9843"/>
                    </a:cubicBezTo>
                    <a:cubicBezTo>
                      <a:pt x="13524" y="9912"/>
                      <a:pt x="13592" y="9958"/>
                      <a:pt x="13684" y="9992"/>
                    </a:cubicBezTo>
                    <a:cubicBezTo>
                      <a:pt x="13695" y="9998"/>
                      <a:pt x="13709" y="10000"/>
                      <a:pt x="13723" y="10000"/>
                    </a:cubicBezTo>
                    <a:cubicBezTo>
                      <a:pt x="13738" y="10000"/>
                      <a:pt x="13752" y="9998"/>
                      <a:pt x="13763" y="9992"/>
                    </a:cubicBezTo>
                    <a:cubicBezTo>
                      <a:pt x="13786" y="9969"/>
                      <a:pt x="13809" y="9946"/>
                      <a:pt x="13809" y="9923"/>
                    </a:cubicBezTo>
                    <a:cubicBezTo>
                      <a:pt x="13866" y="9672"/>
                      <a:pt x="13935" y="9433"/>
                      <a:pt x="14037" y="9193"/>
                    </a:cubicBezTo>
                    <a:lnTo>
                      <a:pt x="14231" y="9364"/>
                    </a:lnTo>
                    <a:cubicBezTo>
                      <a:pt x="14248" y="9381"/>
                      <a:pt x="14271" y="9391"/>
                      <a:pt x="14295" y="9391"/>
                    </a:cubicBezTo>
                    <a:cubicBezTo>
                      <a:pt x="14304" y="9391"/>
                      <a:pt x="14313" y="9390"/>
                      <a:pt x="14323" y="9387"/>
                    </a:cubicBezTo>
                    <a:cubicBezTo>
                      <a:pt x="14357" y="9376"/>
                      <a:pt x="14380" y="9341"/>
                      <a:pt x="14391" y="9307"/>
                    </a:cubicBezTo>
                    <a:cubicBezTo>
                      <a:pt x="14448" y="9045"/>
                      <a:pt x="14574" y="8805"/>
                      <a:pt x="14756" y="8600"/>
                    </a:cubicBezTo>
                    <a:cubicBezTo>
                      <a:pt x="14825" y="8782"/>
                      <a:pt x="14916" y="8828"/>
                      <a:pt x="14950" y="8839"/>
                    </a:cubicBezTo>
                    <a:cubicBezTo>
                      <a:pt x="14960" y="8844"/>
                      <a:pt x="14971" y="8847"/>
                      <a:pt x="14983" y="8847"/>
                    </a:cubicBezTo>
                    <a:cubicBezTo>
                      <a:pt x="15000" y="8847"/>
                      <a:pt x="15017" y="8841"/>
                      <a:pt x="15030" y="8828"/>
                    </a:cubicBezTo>
                    <a:cubicBezTo>
                      <a:pt x="15053" y="8816"/>
                      <a:pt x="15076" y="8794"/>
                      <a:pt x="15076" y="8759"/>
                    </a:cubicBezTo>
                    <a:cubicBezTo>
                      <a:pt x="15144" y="8508"/>
                      <a:pt x="15293" y="8280"/>
                      <a:pt x="15487" y="8109"/>
                    </a:cubicBezTo>
                    <a:cubicBezTo>
                      <a:pt x="15521" y="8223"/>
                      <a:pt x="15589" y="8337"/>
                      <a:pt x="15704" y="8337"/>
                    </a:cubicBezTo>
                    <a:cubicBezTo>
                      <a:pt x="15738" y="8337"/>
                      <a:pt x="15772" y="8326"/>
                      <a:pt x="15795" y="8291"/>
                    </a:cubicBezTo>
                    <a:cubicBezTo>
                      <a:pt x="15920" y="8006"/>
                      <a:pt x="16103" y="7766"/>
                      <a:pt x="16343" y="7561"/>
                    </a:cubicBezTo>
                    <a:lnTo>
                      <a:pt x="16354" y="7778"/>
                    </a:lnTo>
                    <a:cubicBezTo>
                      <a:pt x="16361" y="7836"/>
                      <a:pt x="16410" y="7871"/>
                      <a:pt x="16460" y="7871"/>
                    </a:cubicBezTo>
                    <a:cubicBezTo>
                      <a:pt x="16488" y="7871"/>
                      <a:pt x="16516" y="7860"/>
                      <a:pt x="16537" y="7835"/>
                    </a:cubicBezTo>
                    <a:cubicBezTo>
                      <a:pt x="16537" y="7835"/>
                      <a:pt x="16959" y="7367"/>
                      <a:pt x="17393" y="7242"/>
                    </a:cubicBezTo>
                    <a:lnTo>
                      <a:pt x="17404" y="7390"/>
                    </a:lnTo>
                    <a:cubicBezTo>
                      <a:pt x="17411" y="7442"/>
                      <a:pt x="17459" y="7475"/>
                      <a:pt x="17506" y="7475"/>
                    </a:cubicBezTo>
                    <a:cubicBezTo>
                      <a:pt x="17531" y="7475"/>
                      <a:pt x="17556" y="7466"/>
                      <a:pt x="17575" y="7447"/>
                    </a:cubicBezTo>
                    <a:cubicBezTo>
                      <a:pt x="17769" y="7253"/>
                      <a:pt x="17997" y="7082"/>
                      <a:pt x="18226" y="6933"/>
                    </a:cubicBezTo>
                    <a:cubicBezTo>
                      <a:pt x="18237" y="6945"/>
                      <a:pt x="18237" y="6956"/>
                      <a:pt x="18237" y="6990"/>
                    </a:cubicBezTo>
                    <a:cubicBezTo>
                      <a:pt x="18220" y="7059"/>
                      <a:pt x="18279" y="7114"/>
                      <a:pt x="18339" y="7114"/>
                    </a:cubicBezTo>
                    <a:cubicBezTo>
                      <a:pt x="18359" y="7114"/>
                      <a:pt x="18379" y="7108"/>
                      <a:pt x="18397" y="7093"/>
                    </a:cubicBezTo>
                    <a:cubicBezTo>
                      <a:pt x="18408" y="7082"/>
                      <a:pt x="19082" y="6568"/>
                      <a:pt x="19789" y="6454"/>
                    </a:cubicBezTo>
                    <a:close/>
                    <a:moveTo>
                      <a:pt x="10945" y="463"/>
                    </a:moveTo>
                    <a:cubicBezTo>
                      <a:pt x="11116" y="828"/>
                      <a:pt x="11207" y="1216"/>
                      <a:pt x="11219" y="1615"/>
                    </a:cubicBezTo>
                    <a:cubicBezTo>
                      <a:pt x="11230" y="1775"/>
                      <a:pt x="11241" y="1923"/>
                      <a:pt x="11276" y="2083"/>
                    </a:cubicBezTo>
                    <a:cubicBezTo>
                      <a:pt x="11276" y="2117"/>
                      <a:pt x="11298" y="2152"/>
                      <a:pt x="11333" y="2175"/>
                    </a:cubicBezTo>
                    <a:cubicBezTo>
                      <a:pt x="11358" y="2187"/>
                      <a:pt x="11383" y="2192"/>
                      <a:pt x="11409" y="2192"/>
                    </a:cubicBezTo>
                    <a:cubicBezTo>
                      <a:pt x="11455" y="2192"/>
                      <a:pt x="11503" y="2178"/>
                      <a:pt x="11561" y="2163"/>
                    </a:cubicBezTo>
                    <a:cubicBezTo>
                      <a:pt x="11652" y="2129"/>
                      <a:pt x="11755" y="2106"/>
                      <a:pt x="11846" y="2095"/>
                    </a:cubicBezTo>
                    <a:lnTo>
                      <a:pt x="11846" y="2095"/>
                    </a:lnTo>
                    <a:cubicBezTo>
                      <a:pt x="12017" y="2403"/>
                      <a:pt x="11949" y="3247"/>
                      <a:pt x="11778" y="3396"/>
                    </a:cubicBezTo>
                    <a:cubicBezTo>
                      <a:pt x="11696" y="3469"/>
                      <a:pt x="11767" y="3578"/>
                      <a:pt x="11851" y="3578"/>
                    </a:cubicBezTo>
                    <a:cubicBezTo>
                      <a:pt x="11872" y="3578"/>
                      <a:pt x="11894" y="3571"/>
                      <a:pt x="11915" y="3555"/>
                    </a:cubicBezTo>
                    <a:cubicBezTo>
                      <a:pt x="12029" y="3453"/>
                      <a:pt x="12154" y="3384"/>
                      <a:pt x="12303" y="3339"/>
                    </a:cubicBezTo>
                    <a:lnTo>
                      <a:pt x="12303" y="3339"/>
                    </a:lnTo>
                    <a:cubicBezTo>
                      <a:pt x="12314" y="3590"/>
                      <a:pt x="12314" y="4252"/>
                      <a:pt x="11995" y="4628"/>
                    </a:cubicBezTo>
                    <a:cubicBezTo>
                      <a:pt x="11960" y="4662"/>
                      <a:pt x="11960" y="4719"/>
                      <a:pt x="11995" y="4754"/>
                    </a:cubicBezTo>
                    <a:cubicBezTo>
                      <a:pt x="12017" y="4776"/>
                      <a:pt x="12044" y="4788"/>
                      <a:pt x="12072" y="4788"/>
                    </a:cubicBezTo>
                    <a:cubicBezTo>
                      <a:pt x="12088" y="4788"/>
                      <a:pt x="12104" y="4785"/>
                      <a:pt x="12120" y="4776"/>
                    </a:cubicBezTo>
                    <a:cubicBezTo>
                      <a:pt x="12303" y="4685"/>
                      <a:pt x="12508" y="4617"/>
                      <a:pt x="12714" y="4594"/>
                    </a:cubicBezTo>
                    <a:lnTo>
                      <a:pt x="12714" y="4594"/>
                    </a:lnTo>
                    <a:cubicBezTo>
                      <a:pt x="12736" y="4834"/>
                      <a:pt x="12736" y="5507"/>
                      <a:pt x="12348" y="5906"/>
                    </a:cubicBezTo>
                    <a:cubicBezTo>
                      <a:pt x="12282" y="5973"/>
                      <a:pt x="12342" y="6080"/>
                      <a:pt x="12424" y="6080"/>
                    </a:cubicBezTo>
                    <a:cubicBezTo>
                      <a:pt x="12440" y="6080"/>
                      <a:pt x="12457" y="6075"/>
                      <a:pt x="12474" y="6066"/>
                    </a:cubicBezTo>
                    <a:lnTo>
                      <a:pt x="12862" y="5861"/>
                    </a:lnTo>
                    <a:lnTo>
                      <a:pt x="12862" y="5861"/>
                    </a:lnTo>
                    <a:cubicBezTo>
                      <a:pt x="12839" y="6260"/>
                      <a:pt x="12645" y="6625"/>
                      <a:pt x="12337" y="6876"/>
                    </a:cubicBezTo>
                    <a:cubicBezTo>
                      <a:pt x="12314" y="6899"/>
                      <a:pt x="12291" y="6933"/>
                      <a:pt x="12303" y="6968"/>
                    </a:cubicBezTo>
                    <a:cubicBezTo>
                      <a:pt x="12303" y="7002"/>
                      <a:pt x="12325" y="7036"/>
                      <a:pt x="12360" y="7047"/>
                    </a:cubicBezTo>
                    <a:cubicBezTo>
                      <a:pt x="12497" y="7116"/>
                      <a:pt x="12645" y="7150"/>
                      <a:pt x="12805" y="7150"/>
                    </a:cubicBezTo>
                    <a:cubicBezTo>
                      <a:pt x="12725" y="7538"/>
                      <a:pt x="12497" y="7869"/>
                      <a:pt x="12177" y="8097"/>
                    </a:cubicBezTo>
                    <a:cubicBezTo>
                      <a:pt x="12097" y="8154"/>
                      <a:pt x="12131" y="8280"/>
                      <a:pt x="12223" y="8280"/>
                    </a:cubicBezTo>
                    <a:cubicBezTo>
                      <a:pt x="12371" y="8291"/>
                      <a:pt x="12520" y="8314"/>
                      <a:pt x="12656" y="8337"/>
                    </a:cubicBezTo>
                    <a:cubicBezTo>
                      <a:pt x="12588" y="8691"/>
                      <a:pt x="12394" y="8999"/>
                      <a:pt x="12097" y="9193"/>
                    </a:cubicBezTo>
                    <a:cubicBezTo>
                      <a:pt x="12017" y="9250"/>
                      <a:pt x="12040" y="9364"/>
                      <a:pt x="12143" y="9376"/>
                    </a:cubicBezTo>
                    <a:cubicBezTo>
                      <a:pt x="12257" y="9387"/>
                      <a:pt x="12371" y="9421"/>
                      <a:pt x="12474" y="9478"/>
                    </a:cubicBezTo>
                    <a:cubicBezTo>
                      <a:pt x="12360" y="9695"/>
                      <a:pt x="12131" y="10106"/>
                      <a:pt x="11926" y="10231"/>
                    </a:cubicBezTo>
                    <a:cubicBezTo>
                      <a:pt x="11846" y="10277"/>
                      <a:pt x="11869" y="10403"/>
                      <a:pt x="11960" y="10414"/>
                    </a:cubicBezTo>
                    <a:cubicBezTo>
                      <a:pt x="12074" y="10425"/>
                      <a:pt x="12189" y="10448"/>
                      <a:pt x="12291" y="10494"/>
                    </a:cubicBezTo>
                    <a:cubicBezTo>
                      <a:pt x="12097" y="10814"/>
                      <a:pt x="11755" y="11281"/>
                      <a:pt x="11595" y="11361"/>
                    </a:cubicBezTo>
                    <a:cubicBezTo>
                      <a:pt x="11499" y="11404"/>
                      <a:pt x="11543" y="11546"/>
                      <a:pt x="11642" y="11546"/>
                    </a:cubicBezTo>
                    <a:cubicBezTo>
                      <a:pt x="11649" y="11546"/>
                      <a:pt x="11656" y="11545"/>
                      <a:pt x="11664" y="11544"/>
                    </a:cubicBezTo>
                    <a:cubicBezTo>
                      <a:pt x="11707" y="11538"/>
                      <a:pt x="11744" y="11536"/>
                      <a:pt x="11774" y="11536"/>
                    </a:cubicBezTo>
                    <a:cubicBezTo>
                      <a:pt x="11870" y="11536"/>
                      <a:pt x="11903" y="11558"/>
                      <a:pt x="11903" y="11567"/>
                    </a:cubicBezTo>
                    <a:cubicBezTo>
                      <a:pt x="11629" y="12023"/>
                      <a:pt x="11424" y="12525"/>
                      <a:pt x="11287" y="13039"/>
                    </a:cubicBezTo>
                    <a:cubicBezTo>
                      <a:pt x="11139" y="13609"/>
                      <a:pt x="11025" y="14191"/>
                      <a:pt x="10967" y="14774"/>
                    </a:cubicBezTo>
                    <a:cubicBezTo>
                      <a:pt x="10956" y="14819"/>
                      <a:pt x="10990" y="14865"/>
                      <a:pt x="11036" y="14888"/>
                    </a:cubicBezTo>
                    <a:lnTo>
                      <a:pt x="11093" y="14888"/>
                    </a:lnTo>
                    <a:cubicBezTo>
                      <a:pt x="11070" y="14910"/>
                      <a:pt x="11047" y="14945"/>
                      <a:pt x="11025" y="14968"/>
                    </a:cubicBezTo>
                    <a:cubicBezTo>
                      <a:pt x="11002" y="15002"/>
                      <a:pt x="11002" y="15047"/>
                      <a:pt x="11013" y="15082"/>
                    </a:cubicBezTo>
                    <a:cubicBezTo>
                      <a:pt x="11025" y="15082"/>
                      <a:pt x="11025" y="15093"/>
                      <a:pt x="11036" y="15093"/>
                    </a:cubicBezTo>
                    <a:cubicBezTo>
                      <a:pt x="11025" y="15104"/>
                      <a:pt x="11013" y="15127"/>
                      <a:pt x="11013" y="15139"/>
                    </a:cubicBezTo>
                    <a:cubicBezTo>
                      <a:pt x="11002" y="15162"/>
                      <a:pt x="11002" y="15184"/>
                      <a:pt x="11013" y="15207"/>
                    </a:cubicBezTo>
                    <a:cubicBezTo>
                      <a:pt x="11007" y="15201"/>
                      <a:pt x="11002" y="15199"/>
                      <a:pt x="10997" y="15199"/>
                    </a:cubicBezTo>
                    <a:cubicBezTo>
                      <a:pt x="10993" y="15199"/>
                      <a:pt x="10990" y="15201"/>
                      <a:pt x="10990" y="15207"/>
                    </a:cubicBezTo>
                    <a:cubicBezTo>
                      <a:pt x="10979" y="15184"/>
                      <a:pt x="10979" y="15173"/>
                      <a:pt x="10979" y="15162"/>
                    </a:cubicBezTo>
                    <a:cubicBezTo>
                      <a:pt x="10956" y="15127"/>
                      <a:pt x="10922" y="15116"/>
                      <a:pt x="10899" y="15104"/>
                    </a:cubicBezTo>
                    <a:lnTo>
                      <a:pt x="10899" y="15116"/>
                    </a:lnTo>
                    <a:cubicBezTo>
                      <a:pt x="10888" y="15093"/>
                      <a:pt x="10876" y="15082"/>
                      <a:pt x="10865" y="15082"/>
                    </a:cubicBezTo>
                    <a:cubicBezTo>
                      <a:pt x="10876" y="15047"/>
                      <a:pt x="10876" y="15013"/>
                      <a:pt x="10865" y="14990"/>
                    </a:cubicBezTo>
                    <a:lnTo>
                      <a:pt x="10899" y="14990"/>
                    </a:lnTo>
                    <a:cubicBezTo>
                      <a:pt x="10945" y="14968"/>
                      <a:pt x="10979" y="14922"/>
                      <a:pt x="10967" y="14876"/>
                    </a:cubicBezTo>
                    <a:cubicBezTo>
                      <a:pt x="10819" y="14169"/>
                      <a:pt x="10636" y="13473"/>
                      <a:pt x="10408" y="12776"/>
                    </a:cubicBezTo>
                    <a:cubicBezTo>
                      <a:pt x="10294" y="12457"/>
                      <a:pt x="10169" y="12160"/>
                      <a:pt x="10066" y="11920"/>
                    </a:cubicBezTo>
                    <a:cubicBezTo>
                      <a:pt x="10009" y="11806"/>
                      <a:pt x="9952" y="11681"/>
                      <a:pt x="9918" y="11601"/>
                    </a:cubicBezTo>
                    <a:lnTo>
                      <a:pt x="9918" y="11601"/>
                    </a:lnTo>
                    <a:lnTo>
                      <a:pt x="9986" y="11612"/>
                    </a:lnTo>
                    <a:cubicBezTo>
                      <a:pt x="10052" y="11623"/>
                      <a:pt x="10105" y="11633"/>
                      <a:pt x="10147" y="11633"/>
                    </a:cubicBezTo>
                    <a:cubicBezTo>
                      <a:pt x="10199" y="11633"/>
                      <a:pt x="10235" y="11617"/>
                      <a:pt x="10260" y="11567"/>
                    </a:cubicBezTo>
                    <a:cubicBezTo>
                      <a:pt x="10283" y="11532"/>
                      <a:pt x="10283" y="11475"/>
                      <a:pt x="10214" y="11418"/>
                    </a:cubicBezTo>
                    <a:lnTo>
                      <a:pt x="10146" y="11361"/>
                    </a:lnTo>
                    <a:cubicBezTo>
                      <a:pt x="9815" y="11122"/>
                      <a:pt x="9552" y="10791"/>
                      <a:pt x="9381" y="10425"/>
                    </a:cubicBezTo>
                    <a:lnTo>
                      <a:pt x="9381" y="10425"/>
                    </a:lnTo>
                    <a:cubicBezTo>
                      <a:pt x="9472" y="10437"/>
                      <a:pt x="9564" y="10448"/>
                      <a:pt x="9666" y="10471"/>
                    </a:cubicBezTo>
                    <a:cubicBezTo>
                      <a:pt x="9676" y="10477"/>
                      <a:pt x="9686" y="10480"/>
                      <a:pt x="9698" y="10480"/>
                    </a:cubicBezTo>
                    <a:cubicBezTo>
                      <a:pt x="9729" y="10480"/>
                      <a:pt x="9764" y="10459"/>
                      <a:pt x="9781" y="10425"/>
                    </a:cubicBezTo>
                    <a:cubicBezTo>
                      <a:pt x="9803" y="10391"/>
                      <a:pt x="9792" y="10334"/>
                      <a:pt x="9758" y="10300"/>
                    </a:cubicBezTo>
                    <a:cubicBezTo>
                      <a:pt x="9758" y="10300"/>
                      <a:pt x="9233" y="9855"/>
                      <a:pt x="9039" y="9467"/>
                    </a:cubicBezTo>
                    <a:lnTo>
                      <a:pt x="9233" y="9455"/>
                    </a:lnTo>
                    <a:cubicBezTo>
                      <a:pt x="9313" y="9455"/>
                      <a:pt x="9358" y="9353"/>
                      <a:pt x="9301" y="9296"/>
                    </a:cubicBezTo>
                    <a:cubicBezTo>
                      <a:pt x="9107" y="9067"/>
                      <a:pt x="8936" y="8828"/>
                      <a:pt x="8799" y="8565"/>
                    </a:cubicBezTo>
                    <a:cubicBezTo>
                      <a:pt x="8913" y="8565"/>
                      <a:pt x="9016" y="8554"/>
                      <a:pt x="9119" y="8520"/>
                    </a:cubicBezTo>
                    <a:cubicBezTo>
                      <a:pt x="9141" y="8508"/>
                      <a:pt x="9164" y="8485"/>
                      <a:pt x="9176" y="8451"/>
                    </a:cubicBezTo>
                    <a:cubicBezTo>
                      <a:pt x="9176" y="8417"/>
                      <a:pt x="9176" y="8394"/>
                      <a:pt x="9153" y="8371"/>
                    </a:cubicBezTo>
                    <a:cubicBezTo>
                      <a:pt x="8993" y="8132"/>
                      <a:pt x="8845" y="7881"/>
                      <a:pt x="8719" y="7630"/>
                    </a:cubicBezTo>
                    <a:lnTo>
                      <a:pt x="9027" y="7618"/>
                    </a:lnTo>
                    <a:cubicBezTo>
                      <a:pt x="9062" y="7618"/>
                      <a:pt x="9096" y="7595"/>
                      <a:pt x="9107" y="7561"/>
                    </a:cubicBezTo>
                    <a:cubicBezTo>
                      <a:pt x="9130" y="7527"/>
                      <a:pt x="9119" y="7493"/>
                      <a:pt x="9096" y="7458"/>
                    </a:cubicBezTo>
                    <a:cubicBezTo>
                      <a:pt x="8936" y="7207"/>
                      <a:pt x="8822" y="6933"/>
                      <a:pt x="8788" y="6637"/>
                    </a:cubicBezTo>
                    <a:lnTo>
                      <a:pt x="8788" y="6637"/>
                    </a:lnTo>
                    <a:cubicBezTo>
                      <a:pt x="8865" y="6675"/>
                      <a:pt x="8948" y="6698"/>
                      <a:pt x="9029" y="6698"/>
                    </a:cubicBezTo>
                    <a:cubicBezTo>
                      <a:pt x="9067" y="6698"/>
                      <a:pt x="9105" y="6693"/>
                      <a:pt x="9141" y="6682"/>
                    </a:cubicBezTo>
                    <a:cubicBezTo>
                      <a:pt x="9176" y="6671"/>
                      <a:pt x="9199" y="6648"/>
                      <a:pt x="9199" y="6614"/>
                    </a:cubicBezTo>
                    <a:cubicBezTo>
                      <a:pt x="9210" y="6591"/>
                      <a:pt x="9199" y="6557"/>
                      <a:pt x="9187" y="6534"/>
                    </a:cubicBezTo>
                    <a:cubicBezTo>
                      <a:pt x="9027" y="6283"/>
                      <a:pt x="8947" y="5998"/>
                      <a:pt x="8959" y="5701"/>
                    </a:cubicBezTo>
                    <a:lnTo>
                      <a:pt x="8959" y="5701"/>
                    </a:lnTo>
                    <a:cubicBezTo>
                      <a:pt x="9038" y="5751"/>
                      <a:pt x="9127" y="5788"/>
                      <a:pt x="9204" y="5788"/>
                    </a:cubicBezTo>
                    <a:cubicBezTo>
                      <a:pt x="9249" y="5788"/>
                      <a:pt x="9291" y="5776"/>
                      <a:pt x="9324" y="5747"/>
                    </a:cubicBezTo>
                    <a:cubicBezTo>
                      <a:pt x="9347" y="5712"/>
                      <a:pt x="9358" y="5667"/>
                      <a:pt x="9347" y="5632"/>
                    </a:cubicBezTo>
                    <a:cubicBezTo>
                      <a:pt x="9199" y="5222"/>
                      <a:pt x="9130" y="4788"/>
                      <a:pt x="9176" y="4354"/>
                    </a:cubicBezTo>
                    <a:lnTo>
                      <a:pt x="9176" y="4354"/>
                    </a:lnTo>
                    <a:lnTo>
                      <a:pt x="9450" y="4468"/>
                    </a:lnTo>
                    <a:cubicBezTo>
                      <a:pt x="9459" y="4471"/>
                      <a:pt x="9468" y="4473"/>
                      <a:pt x="9477" y="4473"/>
                    </a:cubicBezTo>
                    <a:cubicBezTo>
                      <a:pt x="9502" y="4473"/>
                      <a:pt x="9527" y="4462"/>
                      <a:pt x="9552" y="4446"/>
                    </a:cubicBezTo>
                    <a:cubicBezTo>
                      <a:pt x="9575" y="4423"/>
                      <a:pt x="9587" y="4388"/>
                      <a:pt x="9587" y="4354"/>
                    </a:cubicBezTo>
                    <a:cubicBezTo>
                      <a:pt x="9518" y="4080"/>
                      <a:pt x="9404" y="3350"/>
                      <a:pt x="9587" y="2985"/>
                    </a:cubicBezTo>
                    <a:cubicBezTo>
                      <a:pt x="9678" y="3065"/>
                      <a:pt x="9769" y="3145"/>
                      <a:pt x="9860" y="3236"/>
                    </a:cubicBezTo>
                    <a:cubicBezTo>
                      <a:pt x="9875" y="3258"/>
                      <a:pt x="9899" y="3271"/>
                      <a:pt x="9927" y="3271"/>
                    </a:cubicBezTo>
                    <a:cubicBezTo>
                      <a:pt x="9942" y="3271"/>
                      <a:pt x="9958" y="3267"/>
                      <a:pt x="9975" y="3259"/>
                    </a:cubicBezTo>
                    <a:cubicBezTo>
                      <a:pt x="10009" y="3247"/>
                      <a:pt x="10032" y="3202"/>
                      <a:pt x="10032" y="3156"/>
                    </a:cubicBezTo>
                    <a:cubicBezTo>
                      <a:pt x="9997" y="2871"/>
                      <a:pt x="9940" y="2117"/>
                      <a:pt x="10112" y="1752"/>
                    </a:cubicBezTo>
                    <a:cubicBezTo>
                      <a:pt x="10214" y="1821"/>
                      <a:pt x="10306" y="1901"/>
                      <a:pt x="10385" y="2003"/>
                    </a:cubicBezTo>
                    <a:cubicBezTo>
                      <a:pt x="10404" y="2026"/>
                      <a:pt x="10430" y="2036"/>
                      <a:pt x="10456" y="2036"/>
                    </a:cubicBezTo>
                    <a:cubicBezTo>
                      <a:pt x="10510" y="2036"/>
                      <a:pt x="10564" y="1993"/>
                      <a:pt x="10557" y="1923"/>
                    </a:cubicBezTo>
                    <a:cubicBezTo>
                      <a:pt x="10545" y="1729"/>
                      <a:pt x="10579" y="1535"/>
                      <a:pt x="10636" y="1353"/>
                    </a:cubicBezTo>
                    <a:cubicBezTo>
                      <a:pt x="10671" y="1273"/>
                      <a:pt x="10705" y="1182"/>
                      <a:pt x="10739" y="1090"/>
                    </a:cubicBezTo>
                    <a:cubicBezTo>
                      <a:pt x="10830" y="896"/>
                      <a:pt x="10899" y="680"/>
                      <a:pt x="10945" y="463"/>
                    </a:cubicBezTo>
                    <a:close/>
                    <a:moveTo>
                      <a:pt x="3401" y="12434"/>
                    </a:moveTo>
                    <a:cubicBezTo>
                      <a:pt x="3641" y="12457"/>
                      <a:pt x="4154" y="12548"/>
                      <a:pt x="4417" y="12868"/>
                    </a:cubicBezTo>
                    <a:cubicBezTo>
                      <a:pt x="4432" y="12898"/>
                      <a:pt x="4462" y="12913"/>
                      <a:pt x="4495" y="12913"/>
                    </a:cubicBezTo>
                    <a:cubicBezTo>
                      <a:pt x="4511" y="12913"/>
                      <a:pt x="4527" y="12910"/>
                      <a:pt x="4542" y="12902"/>
                    </a:cubicBezTo>
                    <a:cubicBezTo>
                      <a:pt x="4577" y="12868"/>
                      <a:pt x="4599" y="12822"/>
                      <a:pt x="4588" y="12776"/>
                    </a:cubicBezTo>
                    <a:lnTo>
                      <a:pt x="4485" y="12502"/>
                    </a:lnTo>
                    <a:lnTo>
                      <a:pt x="4485" y="12502"/>
                    </a:lnTo>
                    <a:cubicBezTo>
                      <a:pt x="4771" y="12594"/>
                      <a:pt x="5022" y="12788"/>
                      <a:pt x="5181" y="13039"/>
                    </a:cubicBezTo>
                    <a:cubicBezTo>
                      <a:pt x="5199" y="13075"/>
                      <a:pt x="5233" y="13092"/>
                      <a:pt x="5267" y="13092"/>
                    </a:cubicBezTo>
                    <a:cubicBezTo>
                      <a:pt x="5299" y="13092"/>
                      <a:pt x="5331" y="13078"/>
                      <a:pt x="5353" y="13050"/>
                    </a:cubicBezTo>
                    <a:cubicBezTo>
                      <a:pt x="5410" y="12959"/>
                      <a:pt x="5455" y="12856"/>
                      <a:pt x="5478" y="12754"/>
                    </a:cubicBezTo>
                    <a:cubicBezTo>
                      <a:pt x="5752" y="12879"/>
                      <a:pt x="5980" y="13096"/>
                      <a:pt x="6129" y="13358"/>
                    </a:cubicBezTo>
                    <a:cubicBezTo>
                      <a:pt x="6151" y="13393"/>
                      <a:pt x="6186" y="13415"/>
                      <a:pt x="6231" y="13415"/>
                    </a:cubicBezTo>
                    <a:cubicBezTo>
                      <a:pt x="6277" y="13415"/>
                      <a:pt x="6311" y="13381"/>
                      <a:pt x="6323" y="13336"/>
                    </a:cubicBezTo>
                    <a:cubicBezTo>
                      <a:pt x="6334" y="13244"/>
                      <a:pt x="6368" y="13142"/>
                      <a:pt x="6391" y="13050"/>
                    </a:cubicBezTo>
                    <a:cubicBezTo>
                      <a:pt x="6631" y="13130"/>
                      <a:pt x="6825" y="13301"/>
                      <a:pt x="6928" y="13530"/>
                    </a:cubicBezTo>
                    <a:cubicBezTo>
                      <a:pt x="6950" y="13560"/>
                      <a:pt x="6983" y="13580"/>
                      <a:pt x="7020" y="13580"/>
                    </a:cubicBezTo>
                    <a:cubicBezTo>
                      <a:pt x="7038" y="13580"/>
                      <a:pt x="7057" y="13575"/>
                      <a:pt x="7076" y="13564"/>
                    </a:cubicBezTo>
                    <a:cubicBezTo>
                      <a:pt x="7123" y="13536"/>
                      <a:pt x="7178" y="13515"/>
                      <a:pt x="7234" y="13515"/>
                    </a:cubicBezTo>
                    <a:cubicBezTo>
                      <a:pt x="7246" y="13515"/>
                      <a:pt x="7258" y="13516"/>
                      <a:pt x="7270" y="13518"/>
                    </a:cubicBezTo>
                    <a:cubicBezTo>
                      <a:pt x="7430" y="13644"/>
                      <a:pt x="7555" y="13792"/>
                      <a:pt x="7646" y="13963"/>
                    </a:cubicBezTo>
                    <a:cubicBezTo>
                      <a:pt x="7669" y="14009"/>
                      <a:pt x="7704" y="14032"/>
                      <a:pt x="7749" y="14032"/>
                    </a:cubicBezTo>
                    <a:cubicBezTo>
                      <a:pt x="7795" y="14032"/>
                      <a:pt x="7829" y="13997"/>
                      <a:pt x="7841" y="13963"/>
                    </a:cubicBezTo>
                    <a:cubicBezTo>
                      <a:pt x="7863" y="13895"/>
                      <a:pt x="7875" y="13849"/>
                      <a:pt x="7886" y="13815"/>
                    </a:cubicBezTo>
                    <a:cubicBezTo>
                      <a:pt x="8080" y="13975"/>
                      <a:pt x="8331" y="14214"/>
                      <a:pt x="8365" y="14328"/>
                    </a:cubicBezTo>
                    <a:cubicBezTo>
                      <a:pt x="8385" y="14368"/>
                      <a:pt x="8414" y="14399"/>
                      <a:pt x="8451" y="14399"/>
                    </a:cubicBezTo>
                    <a:cubicBezTo>
                      <a:pt x="8456" y="14399"/>
                      <a:pt x="8462" y="14398"/>
                      <a:pt x="8468" y="14397"/>
                    </a:cubicBezTo>
                    <a:cubicBezTo>
                      <a:pt x="8514" y="14397"/>
                      <a:pt x="8559" y="14363"/>
                      <a:pt x="8559" y="14317"/>
                    </a:cubicBezTo>
                    <a:cubicBezTo>
                      <a:pt x="8571" y="14283"/>
                      <a:pt x="8571" y="14249"/>
                      <a:pt x="8582" y="14226"/>
                    </a:cubicBezTo>
                    <a:cubicBezTo>
                      <a:pt x="8799" y="14385"/>
                      <a:pt x="9587" y="14945"/>
                      <a:pt x="10431" y="15093"/>
                    </a:cubicBezTo>
                    <a:cubicBezTo>
                      <a:pt x="9940" y="15162"/>
                      <a:pt x="8970" y="15321"/>
                      <a:pt x="8445" y="15504"/>
                    </a:cubicBezTo>
                    <a:cubicBezTo>
                      <a:pt x="8480" y="15424"/>
                      <a:pt x="8480" y="15367"/>
                      <a:pt x="8423" y="15333"/>
                    </a:cubicBezTo>
                    <a:cubicBezTo>
                      <a:pt x="8403" y="15318"/>
                      <a:pt x="8382" y="15312"/>
                      <a:pt x="8362" y="15312"/>
                    </a:cubicBezTo>
                    <a:cubicBezTo>
                      <a:pt x="8333" y="15312"/>
                      <a:pt x="8305" y="15324"/>
                      <a:pt x="8286" y="15344"/>
                    </a:cubicBezTo>
                    <a:cubicBezTo>
                      <a:pt x="8274" y="15344"/>
                      <a:pt x="8251" y="15367"/>
                      <a:pt x="8229" y="15378"/>
                    </a:cubicBezTo>
                    <a:cubicBezTo>
                      <a:pt x="8000" y="15584"/>
                      <a:pt x="7738" y="15721"/>
                      <a:pt x="7441" y="15789"/>
                    </a:cubicBezTo>
                    <a:cubicBezTo>
                      <a:pt x="7452" y="15732"/>
                      <a:pt x="7475" y="15675"/>
                      <a:pt x="7498" y="15618"/>
                    </a:cubicBezTo>
                    <a:cubicBezTo>
                      <a:pt x="7521" y="15572"/>
                      <a:pt x="7521" y="15527"/>
                      <a:pt x="7475" y="15492"/>
                    </a:cubicBezTo>
                    <a:cubicBezTo>
                      <a:pt x="7458" y="15481"/>
                      <a:pt x="7438" y="15475"/>
                      <a:pt x="7417" y="15475"/>
                    </a:cubicBezTo>
                    <a:cubicBezTo>
                      <a:pt x="7395" y="15475"/>
                      <a:pt x="7373" y="15481"/>
                      <a:pt x="7350" y="15492"/>
                    </a:cubicBezTo>
                    <a:cubicBezTo>
                      <a:pt x="7144" y="15664"/>
                      <a:pt x="6893" y="15789"/>
                      <a:pt x="6642" y="15880"/>
                    </a:cubicBezTo>
                    <a:lnTo>
                      <a:pt x="6654" y="15766"/>
                    </a:lnTo>
                    <a:cubicBezTo>
                      <a:pt x="6654" y="15732"/>
                      <a:pt x="6631" y="15698"/>
                      <a:pt x="6608" y="15675"/>
                    </a:cubicBezTo>
                    <a:cubicBezTo>
                      <a:pt x="6591" y="15664"/>
                      <a:pt x="6571" y="15658"/>
                      <a:pt x="6552" y="15658"/>
                    </a:cubicBezTo>
                    <a:cubicBezTo>
                      <a:pt x="6534" y="15658"/>
                      <a:pt x="6517" y="15664"/>
                      <a:pt x="6505" y="15675"/>
                    </a:cubicBezTo>
                    <a:cubicBezTo>
                      <a:pt x="6311" y="15778"/>
                      <a:pt x="6106" y="15858"/>
                      <a:pt x="5900" y="15915"/>
                    </a:cubicBezTo>
                    <a:cubicBezTo>
                      <a:pt x="5912" y="15846"/>
                      <a:pt x="5912" y="15766"/>
                      <a:pt x="5889" y="15686"/>
                    </a:cubicBezTo>
                    <a:cubicBezTo>
                      <a:pt x="5889" y="15664"/>
                      <a:pt x="5866" y="15641"/>
                      <a:pt x="5832" y="15629"/>
                    </a:cubicBezTo>
                    <a:cubicBezTo>
                      <a:pt x="5821" y="15618"/>
                      <a:pt x="5809" y="15618"/>
                      <a:pt x="5798" y="15618"/>
                    </a:cubicBezTo>
                    <a:lnTo>
                      <a:pt x="5752" y="15618"/>
                    </a:lnTo>
                    <a:cubicBezTo>
                      <a:pt x="5558" y="15698"/>
                      <a:pt x="5353" y="15766"/>
                      <a:pt x="5147" y="15812"/>
                    </a:cubicBezTo>
                    <a:lnTo>
                      <a:pt x="5170" y="15618"/>
                    </a:lnTo>
                    <a:cubicBezTo>
                      <a:pt x="5170" y="15584"/>
                      <a:pt x="5159" y="15550"/>
                      <a:pt x="5136" y="15527"/>
                    </a:cubicBezTo>
                    <a:cubicBezTo>
                      <a:pt x="5116" y="15513"/>
                      <a:pt x="5096" y="15508"/>
                      <a:pt x="5076" y="15508"/>
                    </a:cubicBezTo>
                    <a:cubicBezTo>
                      <a:pt x="5061" y="15508"/>
                      <a:pt x="5047" y="15511"/>
                      <a:pt x="5033" y="15515"/>
                    </a:cubicBezTo>
                    <a:cubicBezTo>
                      <a:pt x="4870" y="15579"/>
                      <a:pt x="4692" y="15614"/>
                      <a:pt x="4517" y="15614"/>
                    </a:cubicBezTo>
                    <a:cubicBezTo>
                      <a:pt x="4472" y="15614"/>
                      <a:pt x="4427" y="15611"/>
                      <a:pt x="4383" y="15607"/>
                    </a:cubicBezTo>
                    <a:cubicBezTo>
                      <a:pt x="4440" y="15538"/>
                      <a:pt x="4462" y="15447"/>
                      <a:pt x="4440" y="15356"/>
                    </a:cubicBezTo>
                    <a:cubicBezTo>
                      <a:pt x="4431" y="15314"/>
                      <a:pt x="4393" y="15285"/>
                      <a:pt x="4351" y="15285"/>
                    </a:cubicBezTo>
                    <a:cubicBezTo>
                      <a:pt x="4335" y="15285"/>
                      <a:pt x="4318" y="15289"/>
                      <a:pt x="4303" y="15298"/>
                    </a:cubicBezTo>
                    <a:cubicBezTo>
                      <a:pt x="4179" y="15340"/>
                      <a:pt x="4048" y="15360"/>
                      <a:pt x="3916" y="15360"/>
                    </a:cubicBezTo>
                    <a:cubicBezTo>
                      <a:pt x="3828" y="15360"/>
                      <a:pt x="3739" y="15351"/>
                      <a:pt x="3652" y="15333"/>
                    </a:cubicBezTo>
                    <a:cubicBezTo>
                      <a:pt x="3721" y="15253"/>
                      <a:pt x="3766" y="15150"/>
                      <a:pt x="3709" y="15070"/>
                    </a:cubicBezTo>
                    <a:cubicBezTo>
                      <a:pt x="3686" y="15036"/>
                      <a:pt x="3652" y="15025"/>
                      <a:pt x="3607" y="15025"/>
                    </a:cubicBezTo>
                    <a:cubicBezTo>
                      <a:pt x="3502" y="15044"/>
                      <a:pt x="3397" y="15053"/>
                      <a:pt x="3292" y="15053"/>
                    </a:cubicBezTo>
                    <a:cubicBezTo>
                      <a:pt x="3146" y="15053"/>
                      <a:pt x="3000" y="15035"/>
                      <a:pt x="2853" y="15002"/>
                    </a:cubicBezTo>
                    <a:lnTo>
                      <a:pt x="2979" y="14899"/>
                    </a:lnTo>
                    <a:cubicBezTo>
                      <a:pt x="3047" y="14842"/>
                      <a:pt x="3013" y="14728"/>
                      <a:pt x="2922" y="14716"/>
                    </a:cubicBezTo>
                    <a:cubicBezTo>
                      <a:pt x="2922" y="14716"/>
                      <a:pt x="2397" y="14659"/>
                      <a:pt x="2100" y="14420"/>
                    </a:cubicBezTo>
                    <a:lnTo>
                      <a:pt x="2180" y="14351"/>
                    </a:lnTo>
                    <a:cubicBezTo>
                      <a:pt x="2237" y="14294"/>
                      <a:pt x="2214" y="14191"/>
                      <a:pt x="2134" y="14180"/>
                    </a:cubicBezTo>
                    <a:cubicBezTo>
                      <a:pt x="1906" y="14134"/>
                      <a:pt x="1678" y="14066"/>
                      <a:pt x="1461" y="13975"/>
                    </a:cubicBezTo>
                    <a:cubicBezTo>
                      <a:pt x="1472" y="13963"/>
                      <a:pt x="1472" y="13963"/>
                      <a:pt x="1484" y="13963"/>
                    </a:cubicBezTo>
                    <a:cubicBezTo>
                      <a:pt x="1518" y="13940"/>
                      <a:pt x="1552" y="13906"/>
                      <a:pt x="1552" y="13861"/>
                    </a:cubicBezTo>
                    <a:cubicBezTo>
                      <a:pt x="1541" y="13815"/>
                      <a:pt x="1518" y="13781"/>
                      <a:pt x="1472" y="13769"/>
                    </a:cubicBezTo>
                    <a:cubicBezTo>
                      <a:pt x="1073" y="13632"/>
                      <a:pt x="696" y="13415"/>
                      <a:pt x="366" y="13130"/>
                    </a:cubicBezTo>
                    <a:lnTo>
                      <a:pt x="366" y="13130"/>
                    </a:lnTo>
                    <a:cubicBezTo>
                      <a:pt x="716" y="13169"/>
                      <a:pt x="1067" y="13187"/>
                      <a:pt x="1415" y="13187"/>
                    </a:cubicBezTo>
                    <a:cubicBezTo>
                      <a:pt x="1576" y="13187"/>
                      <a:pt x="1736" y="13183"/>
                      <a:pt x="1895" y="13176"/>
                    </a:cubicBezTo>
                    <a:lnTo>
                      <a:pt x="2009" y="13244"/>
                    </a:lnTo>
                    <a:cubicBezTo>
                      <a:pt x="2027" y="13258"/>
                      <a:pt x="2048" y="13264"/>
                      <a:pt x="2070" y="13264"/>
                    </a:cubicBezTo>
                    <a:cubicBezTo>
                      <a:pt x="2103" y="13264"/>
                      <a:pt x="2136" y="13249"/>
                      <a:pt x="2157" y="13221"/>
                    </a:cubicBezTo>
                    <a:cubicBezTo>
                      <a:pt x="2214" y="13142"/>
                      <a:pt x="2226" y="13050"/>
                      <a:pt x="2214" y="12959"/>
                    </a:cubicBezTo>
                    <a:cubicBezTo>
                      <a:pt x="2374" y="12959"/>
                      <a:pt x="2522" y="13005"/>
                      <a:pt x="2671" y="13073"/>
                    </a:cubicBezTo>
                    <a:cubicBezTo>
                      <a:pt x="2683" y="13081"/>
                      <a:pt x="2696" y="13085"/>
                      <a:pt x="2710" y="13085"/>
                    </a:cubicBezTo>
                    <a:cubicBezTo>
                      <a:pt x="2736" y="13085"/>
                      <a:pt x="2763" y="13072"/>
                      <a:pt x="2785" y="13050"/>
                    </a:cubicBezTo>
                    <a:cubicBezTo>
                      <a:pt x="2808" y="13027"/>
                      <a:pt x="2819" y="12970"/>
                      <a:pt x="2796" y="12936"/>
                    </a:cubicBezTo>
                    <a:cubicBezTo>
                      <a:pt x="2751" y="12868"/>
                      <a:pt x="2716" y="12788"/>
                      <a:pt x="2694" y="12708"/>
                    </a:cubicBezTo>
                    <a:lnTo>
                      <a:pt x="2694" y="12708"/>
                    </a:lnTo>
                    <a:cubicBezTo>
                      <a:pt x="3002" y="12788"/>
                      <a:pt x="3367" y="12902"/>
                      <a:pt x="3435" y="13005"/>
                    </a:cubicBezTo>
                    <a:cubicBezTo>
                      <a:pt x="3458" y="13031"/>
                      <a:pt x="3487" y="13042"/>
                      <a:pt x="3515" y="13042"/>
                    </a:cubicBezTo>
                    <a:cubicBezTo>
                      <a:pt x="3584" y="13042"/>
                      <a:pt x="3647" y="12975"/>
                      <a:pt x="3607" y="12902"/>
                    </a:cubicBezTo>
                    <a:cubicBezTo>
                      <a:pt x="3515" y="12754"/>
                      <a:pt x="3447" y="12594"/>
                      <a:pt x="3401" y="12434"/>
                    </a:cubicBezTo>
                    <a:close/>
                    <a:moveTo>
                      <a:pt x="18420" y="12434"/>
                    </a:moveTo>
                    <a:cubicBezTo>
                      <a:pt x="18363" y="12605"/>
                      <a:pt x="18294" y="12765"/>
                      <a:pt x="18203" y="12902"/>
                    </a:cubicBezTo>
                    <a:cubicBezTo>
                      <a:pt x="18162" y="12983"/>
                      <a:pt x="18226" y="13053"/>
                      <a:pt x="18295" y="13053"/>
                    </a:cubicBezTo>
                    <a:cubicBezTo>
                      <a:pt x="18323" y="13053"/>
                      <a:pt x="18351" y="13042"/>
                      <a:pt x="18374" y="13016"/>
                    </a:cubicBezTo>
                    <a:cubicBezTo>
                      <a:pt x="18442" y="12913"/>
                      <a:pt x="18808" y="12788"/>
                      <a:pt x="19116" y="12719"/>
                    </a:cubicBezTo>
                    <a:lnTo>
                      <a:pt x="19116" y="12719"/>
                    </a:lnTo>
                    <a:cubicBezTo>
                      <a:pt x="19093" y="12799"/>
                      <a:pt x="19059" y="12868"/>
                      <a:pt x="19013" y="12948"/>
                    </a:cubicBezTo>
                    <a:cubicBezTo>
                      <a:pt x="18990" y="12982"/>
                      <a:pt x="19002" y="13027"/>
                      <a:pt x="19036" y="13062"/>
                    </a:cubicBezTo>
                    <a:cubicBezTo>
                      <a:pt x="19051" y="13084"/>
                      <a:pt x="19075" y="13096"/>
                      <a:pt x="19102" y="13096"/>
                    </a:cubicBezTo>
                    <a:cubicBezTo>
                      <a:pt x="19118" y="13096"/>
                      <a:pt x="19134" y="13093"/>
                      <a:pt x="19150" y="13085"/>
                    </a:cubicBezTo>
                    <a:cubicBezTo>
                      <a:pt x="19287" y="13016"/>
                      <a:pt x="19435" y="12970"/>
                      <a:pt x="19595" y="12970"/>
                    </a:cubicBezTo>
                    <a:cubicBezTo>
                      <a:pt x="19584" y="13062"/>
                      <a:pt x="19606" y="13153"/>
                      <a:pt x="19664" y="13233"/>
                    </a:cubicBezTo>
                    <a:cubicBezTo>
                      <a:pt x="19677" y="13261"/>
                      <a:pt x="19708" y="13276"/>
                      <a:pt x="19740" y="13276"/>
                    </a:cubicBezTo>
                    <a:cubicBezTo>
                      <a:pt x="19761" y="13276"/>
                      <a:pt x="19782" y="13269"/>
                      <a:pt x="19800" y="13256"/>
                    </a:cubicBezTo>
                    <a:lnTo>
                      <a:pt x="19915" y="13187"/>
                    </a:lnTo>
                    <a:cubicBezTo>
                      <a:pt x="20077" y="13194"/>
                      <a:pt x="20239" y="13198"/>
                      <a:pt x="20400" y="13198"/>
                    </a:cubicBezTo>
                    <a:cubicBezTo>
                      <a:pt x="20747" y="13198"/>
                      <a:pt x="21093" y="13181"/>
                      <a:pt x="21444" y="13142"/>
                    </a:cubicBezTo>
                    <a:lnTo>
                      <a:pt x="21444" y="13142"/>
                    </a:lnTo>
                    <a:cubicBezTo>
                      <a:pt x="21113" y="13415"/>
                      <a:pt x="20736" y="13632"/>
                      <a:pt x="20337" y="13769"/>
                    </a:cubicBezTo>
                    <a:cubicBezTo>
                      <a:pt x="20291" y="13792"/>
                      <a:pt x="20268" y="13826"/>
                      <a:pt x="20268" y="13872"/>
                    </a:cubicBezTo>
                    <a:cubicBezTo>
                      <a:pt x="20268" y="13906"/>
                      <a:pt x="20291" y="13952"/>
                      <a:pt x="20325" y="13963"/>
                    </a:cubicBezTo>
                    <a:cubicBezTo>
                      <a:pt x="20337" y="13963"/>
                      <a:pt x="20348" y="13975"/>
                      <a:pt x="20348" y="13975"/>
                    </a:cubicBezTo>
                    <a:cubicBezTo>
                      <a:pt x="20131" y="14066"/>
                      <a:pt x="19903" y="14134"/>
                      <a:pt x="19675" y="14180"/>
                    </a:cubicBezTo>
                    <a:cubicBezTo>
                      <a:pt x="19641" y="14191"/>
                      <a:pt x="19606" y="14214"/>
                      <a:pt x="19595" y="14260"/>
                    </a:cubicBezTo>
                    <a:cubicBezTo>
                      <a:pt x="19595" y="14294"/>
                      <a:pt x="19606" y="14328"/>
                      <a:pt x="19629" y="14351"/>
                    </a:cubicBezTo>
                    <a:lnTo>
                      <a:pt x="19709" y="14431"/>
                    </a:lnTo>
                    <a:cubicBezTo>
                      <a:pt x="19412" y="14671"/>
                      <a:pt x="18888" y="14728"/>
                      <a:pt x="18888" y="14728"/>
                    </a:cubicBezTo>
                    <a:cubicBezTo>
                      <a:pt x="18796" y="14739"/>
                      <a:pt x="18762" y="14842"/>
                      <a:pt x="18830" y="14899"/>
                    </a:cubicBezTo>
                    <a:lnTo>
                      <a:pt x="18956" y="15013"/>
                    </a:lnTo>
                    <a:cubicBezTo>
                      <a:pt x="18815" y="15045"/>
                      <a:pt x="18673" y="15059"/>
                      <a:pt x="18532" y="15059"/>
                    </a:cubicBezTo>
                    <a:cubicBezTo>
                      <a:pt x="18422" y="15059"/>
                      <a:pt x="18312" y="15051"/>
                      <a:pt x="18203" y="15036"/>
                    </a:cubicBezTo>
                    <a:cubicBezTo>
                      <a:pt x="18196" y="15034"/>
                      <a:pt x="18190" y="15033"/>
                      <a:pt x="18183" y="15033"/>
                    </a:cubicBezTo>
                    <a:cubicBezTo>
                      <a:pt x="18153" y="15033"/>
                      <a:pt x="18119" y="15052"/>
                      <a:pt x="18100" y="15070"/>
                    </a:cubicBezTo>
                    <a:cubicBezTo>
                      <a:pt x="18043" y="15162"/>
                      <a:pt x="18089" y="15253"/>
                      <a:pt x="18157" y="15344"/>
                    </a:cubicBezTo>
                    <a:cubicBezTo>
                      <a:pt x="18074" y="15362"/>
                      <a:pt x="17990" y="15371"/>
                      <a:pt x="17907" y="15371"/>
                    </a:cubicBezTo>
                    <a:cubicBezTo>
                      <a:pt x="17773" y="15371"/>
                      <a:pt x="17640" y="15348"/>
                      <a:pt x="17507" y="15298"/>
                    </a:cubicBezTo>
                    <a:cubicBezTo>
                      <a:pt x="17495" y="15293"/>
                      <a:pt x="17481" y="15290"/>
                      <a:pt x="17467" y="15290"/>
                    </a:cubicBezTo>
                    <a:cubicBezTo>
                      <a:pt x="17452" y="15290"/>
                      <a:pt x="17438" y="15293"/>
                      <a:pt x="17427" y="15298"/>
                    </a:cubicBezTo>
                    <a:cubicBezTo>
                      <a:pt x="17404" y="15321"/>
                      <a:pt x="17381" y="15344"/>
                      <a:pt x="17370" y="15367"/>
                    </a:cubicBezTo>
                    <a:cubicBezTo>
                      <a:pt x="17358" y="15458"/>
                      <a:pt x="17381" y="15550"/>
                      <a:pt x="17438" y="15618"/>
                    </a:cubicBezTo>
                    <a:cubicBezTo>
                      <a:pt x="17392" y="15623"/>
                      <a:pt x="17345" y="15625"/>
                      <a:pt x="17300" y="15625"/>
                    </a:cubicBezTo>
                    <a:cubicBezTo>
                      <a:pt x="17122" y="15625"/>
                      <a:pt x="16951" y="15590"/>
                      <a:pt x="16788" y="15527"/>
                    </a:cubicBezTo>
                    <a:cubicBezTo>
                      <a:pt x="16775" y="15518"/>
                      <a:pt x="16762" y="15514"/>
                      <a:pt x="16748" y="15514"/>
                    </a:cubicBezTo>
                    <a:cubicBezTo>
                      <a:pt x="16727" y="15514"/>
                      <a:pt x="16706" y="15524"/>
                      <a:pt x="16685" y="15538"/>
                    </a:cubicBezTo>
                    <a:cubicBezTo>
                      <a:pt x="16651" y="15550"/>
                      <a:pt x="16639" y="15595"/>
                      <a:pt x="16651" y="15629"/>
                    </a:cubicBezTo>
                    <a:lnTo>
                      <a:pt x="16662" y="15823"/>
                    </a:lnTo>
                    <a:cubicBezTo>
                      <a:pt x="16457" y="15778"/>
                      <a:pt x="16263" y="15709"/>
                      <a:pt x="16069" y="15629"/>
                    </a:cubicBezTo>
                    <a:cubicBezTo>
                      <a:pt x="16052" y="15624"/>
                      <a:pt x="16037" y="15621"/>
                      <a:pt x="16023" y="15621"/>
                    </a:cubicBezTo>
                    <a:cubicBezTo>
                      <a:pt x="16009" y="15621"/>
                      <a:pt x="15995" y="15624"/>
                      <a:pt x="15977" y="15629"/>
                    </a:cubicBezTo>
                    <a:cubicBezTo>
                      <a:pt x="15955" y="15641"/>
                      <a:pt x="15932" y="15664"/>
                      <a:pt x="15932" y="15686"/>
                    </a:cubicBezTo>
                    <a:cubicBezTo>
                      <a:pt x="15909" y="15766"/>
                      <a:pt x="15909" y="15846"/>
                      <a:pt x="15920" y="15915"/>
                    </a:cubicBezTo>
                    <a:cubicBezTo>
                      <a:pt x="15704" y="15858"/>
                      <a:pt x="15509" y="15778"/>
                      <a:pt x="15315" y="15675"/>
                    </a:cubicBezTo>
                    <a:cubicBezTo>
                      <a:pt x="15304" y="15664"/>
                      <a:pt x="15281" y="15664"/>
                      <a:pt x="15270" y="15664"/>
                    </a:cubicBezTo>
                    <a:cubicBezTo>
                      <a:pt x="15247" y="15664"/>
                      <a:pt x="15213" y="15664"/>
                      <a:pt x="15190" y="15675"/>
                    </a:cubicBezTo>
                    <a:cubicBezTo>
                      <a:pt x="15167" y="15698"/>
                      <a:pt x="15144" y="15732"/>
                      <a:pt x="15144" y="15766"/>
                    </a:cubicBezTo>
                    <a:lnTo>
                      <a:pt x="15156" y="15880"/>
                    </a:lnTo>
                    <a:cubicBezTo>
                      <a:pt x="14905" y="15801"/>
                      <a:pt x="14665" y="15664"/>
                      <a:pt x="14448" y="15504"/>
                    </a:cubicBezTo>
                    <a:cubicBezTo>
                      <a:pt x="14431" y="15492"/>
                      <a:pt x="14413" y="15486"/>
                      <a:pt x="14395" y="15486"/>
                    </a:cubicBezTo>
                    <a:cubicBezTo>
                      <a:pt x="14330" y="15486"/>
                      <a:pt x="14273" y="15558"/>
                      <a:pt x="14300" y="15629"/>
                    </a:cubicBezTo>
                    <a:cubicBezTo>
                      <a:pt x="14334" y="15675"/>
                      <a:pt x="14345" y="15732"/>
                      <a:pt x="14368" y="15789"/>
                    </a:cubicBezTo>
                    <a:cubicBezTo>
                      <a:pt x="14072" y="15732"/>
                      <a:pt x="13798" y="15584"/>
                      <a:pt x="13581" y="15390"/>
                    </a:cubicBezTo>
                    <a:cubicBezTo>
                      <a:pt x="13558" y="15367"/>
                      <a:pt x="13535" y="15356"/>
                      <a:pt x="13524" y="15344"/>
                    </a:cubicBezTo>
                    <a:cubicBezTo>
                      <a:pt x="13499" y="15325"/>
                      <a:pt x="13470" y="15317"/>
                      <a:pt x="13442" y="15317"/>
                    </a:cubicBezTo>
                    <a:cubicBezTo>
                      <a:pt x="13419" y="15317"/>
                      <a:pt x="13396" y="15322"/>
                      <a:pt x="13375" y="15333"/>
                    </a:cubicBezTo>
                    <a:cubicBezTo>
                      <a:pt x="13318" y="15378"/>
                      <a:pt x="13330" y="15435"/>
                      <a:pt x="13353" y="15504"/>
                    </a:cubicBezTo>
                    <a:cubicBezTo>
                      <a:pt x="12828" y="15321"/>
                      <a:pt x="11858" y="15173"/>
                      <a:pt x="11367" y="15093"/>
                    </a:cubicBezTo>
                    <a:cubicBezTo>
                      <a:pt x="12223" y="14956"/>
                      <a:pt x="12999" y="14397"/>
                      <a:pt x="13216" y="14226"/>
                    </a:cubicBezTo>
                    <a:cubicBezTo>
                      <a:pt x="13227" y="14260"/>
                      <a:pt x="13238" y="14294"/>
                      <a:pt x="13238" y="14328"/>
                    </a:cubicBezTo>
                    <a:cubicBezTo>
                      <a:pt x="13250" y="14374"/>
                      <a:pt x="13284" y="14408"/>
                      <a:pt x="13330" y="14408"/>
                    </a:cubicBezTo>
                    <a:cubicBezTo>
                      <a:pt x="13375" y="14408"/>
                      <a:pt x="13421" y="14385"/>
                      <a:pt x="13432" y="14340"/>
                    </a:cubicBezTo>
                    <a:cubicBezTo>
                      <a:pt x="13478" y="14214"/>
                      <a:pt x="13729" y="13975"/>
                      <a:pt x="13912" y="13826"/>
                    </a:cubicBezTo>
                    <a:cubicBezTo>
                      <a:pt x="13935" y="13861"/>
                      <a:pt x="13946" y="13906"/>
                      <a:pt x="13969" y="13963"/>
                    </a:cubicBezTo>
                    <a:cubicBezTo>
                      <a:pt x="13980" y="14009"/>
                      <a:pt x="14015" y="14032"/>
                      <a:pt x="14060" y="14032"/>
                    </a:cubicBezTo>
                    <a:cubicBezTo>
                      <a:pt x="14094" y="14032"/>
                      <a:pt x="14140" y="14009"/>
                      <a:pt x="14151" y="13975"/>
                    </a:cubicBezTo>
                    <a:cubicBezTo>
                      <a:pt x="14243" y="13803"/>
                      <a:pt x="14380" y="13644"/>
                      <a:pt x="14528" y="13530"/>
                    </a:cubicBezTo>
                    <a:cubicBezTo>
                      <a:pt x="14547" y="13527"/>
                      <a:pt x="14565" y="13525"/>
                      <a:pt x="14583" y="13525"/>
                    </a:cubicBezTo>
                    <a:cubicBezTo>
                      <a:pt x="14640" y="13525"/>
                      <a:pt x="14690" y="13540"/>
                      <a:pt x="14733" y="13575"/>
                    </a:cubicBezTo>
                    <a:cubicBezTo>
                      <a:pt x="14750" y="13583"/>
                      <a:pt x="14771" y="13591"/>
                      <a:pt x="14791" y="13591"/>
                    </a:cubicBezTo>
                    <a:cubicBezTo>
                      <a:pt x="14799" y="13591"/>
                      <a:pt x="14807" y="13590"/>
                      <a:pt x="14813" y="13587"/>
                    </a:cubicBezTo>
                    <a:cubicBezTo>
                      <a:pt x="14848" y="13587"/>
                      <a:pt x="14870" y="13564"/>
                      <a:pt x="14882" y="13530"/>
                    </a:cubicBezTo>
                    <a:cubicBezTo>
                      <a:pt x="14985" y="13301"/>
                      <a:pt x="15179" y="13130"/>
                      <a:pt x="15418" y="13062"/>
                    </a:cubicBezTo>
                    <a:cubicBezTo>
                      <a:pt x="15452" y="13153"/>
                      <a:pt x="15475" y="13244"/>
                      <a:pt x="15498" y="13347"/>
                    </a:cubicBezTo>
                    <a:cubicBezTo>
                      <a:pt x="15509" y="13393"/>
                      <a:pt x="15544" y="13415"/>
                      <a:pt x="15578" y="13427"/>
                    </a:cubicBezTo>
                    <a:cubicBezTo>
                      <a:pt x="15624" y="13427"/>
                      <a:pt x="15658" y="13404"/>
                      <a:pt x="15681" y="13370"/>
                    </a:cubicBezTo>
                    <a:cubicBezTo>
                      <a:pt x="15829" y="13096"/>
                      <a:pt x="16057" y="12891"/>
                      <a:pt x="16331" y="12765"/>
                    </a:cubicBezTo>
                    <a:cubicBezTo>
                      <a:pt x="16354" y="12868"/>
                      <a:pt x="16400" y="12970"/>
                      <a:pt x="16457" y="13050"/>
                    </a:cubicBezTo>
                    <a:cubicBezTo>
                      <a:pt x="16480" y="13085"/>
                      <a:pt x="16514" y="13096"/>
                      <a:pt x="16548" y="13096"/>
                    </a:cubicBezTo>
                    <a:cubicBezTo>
                      <a:pt x="16582" y="13096"/>
                      <a:pt x="16616" y="13073"/>
                      <a:pt x="16628" y="13050"/>
                    </a:cubicBezTo>
                    <a:cubicBezTo>
                      <a:pt x="16788" y="12788"/>
                      <a:pt x="17039" y="12594"/>
                      <a:pt x="17324" y="12514"/>
                    </a:cubicBezTo>
                    <a:lnTo>
                      <a:pt x="17324" y="12514"/>
                    </a:lnTo>
                    <a:cubicBezTo>
                      <a:pt x="17301" y="12582"/>
                      <a:pt x="17267" y="12662"/>
                      <a:pt x="17233" y="12788"/>
                    </a:cubicBezTo>
                    <a:cubicBezTo>
                      <a:pt x="17210" y="12833"/>
                      <a:pt x="17233" y="12879"/>
                      <a:pt x="17278" y="12902"/>
                    </a:cubicBezTo>
                    <a:cubicBezTo>
                      <a:pt x="17291" y="12910"/>
                      <a:pt x="17306" y="12914"/>
                      <a:pt x="17321" y="12914"/>
                    </a:cubicBezTo>
                    <a:cubicBezTo>
                      <a:pt x="17350" y="12914"/>
                      <a:pt x="17382" y="12901"/>
                      <a:pt x="17404" y="12879"/>
                    </a:cubicBezTo>
                    <a:cubicBezTo>
                      <a:pt x="17655" y="12548"/>
                      <a:pt x="18180" y="12468"/>
                      <a:pt x="18420" y="12434"/>
                    </a:cubicBezTo>
                    <a:close/>
                    <a:moveTo>
                      <a:pt x="10990" y="16132"/>
                    </a:moveTo>
                    <a:lnTo>
                      <a:pt x="10990" y="16132"/>
                    </a:lnTo>
                    <a:cubicBezTo>
                      <a:pt x="11047" y="17627"/>
                      <a:pt x="10591" y="18608"/>
                      <a:pt x="10477" y="18836"/>
                    </a:cubicBezTo>
                    <a:cubicBezTo>
                      <a:pt x="10351" y="18825"/>
                      <a:pt x="10248" y="18745"/>
                      <a:pt x="10203" y="18642"/>
                    </a:cubicBezTo>
                    <a:cubicBezTo>
                      <a:pt x="10739" y="18049"/>
                      <a:pt x="10933" y="16930"/>
                      <a:pt x="10990" y="16132"/>
                    </a:cubicBezTo>
                    <a:close/>
                    <a:moveTo>
                      <a:pt x="11139" y="15276"/>
                    </a:moveTo>
                    <a:lnTo>
                      <a:pt x="11139" y="15276"/>
                    </a:lnTo>
                    <a:cubicBezTo>
                      <a:pt x="11686" y="15504"/>
                      <a:pt x="12257" y="15664"/>
                      <a:pt x="12850" y="15744"/>
                    </a:cubicBezTo>
                    <a:lnTo>
                      <a:pt x="12908" y="15755"/>
                    </a:lnTo>
                    <a:cubicBezTo>
                      <a:pt x="13056" y="15778"/>
                      <a:pt x="13204" y="15835"/>
                      <a:pt x="13330" y="15926"/>
                    </a:cubicBezTo>
                    <a:cubicBezTo>
                      <a:pt x="13307" y="15972"/>
                      <a:pt x="13273" y="16006"/>
                      <a:pt x="13238" y="16052"/>
                    </a:cubicBezTo>
                    <a:cubicBezTo>
                      <a:pt x="13204" y="16086"/>
                      <a:pt x="13204" y="16132"/>
                      <a:pt x="13227" y="16166"/>
                    </a:cubicBezTo>
                    <a:cubicBezTo>
                      <a:pt x="13236" y="16194"/>
                      <a:pt x="13269" y="16214"/>
                      <a:pt x="13306" y="16214"/>
                    </a:cubicBezTo>
                    <a:cubicBezTo>
                      <a:pt x="13314" y="16214"/>
                      <a:pt x="13322" y="16213"/>
                      <a:pt x="13330" y="16211"/>
                    </a:cubicBezTo>
                    <a:cubicBezTo>
                      <a:pt x="13366" y="16208"/>
                      <a:pt x="13403" y="16206"/>
                      <a:pt x="13440" y="16206"/>
                    </a:cubicBezTo>
                    <a:cubicBezTo>
                      <a:pt x="13619" y="16206"/>
                      <a:pt x="13796" y="16252"/>
                      <a:pt x="13957" y="16337"/>
                    </a:cubicBezTo>
                    <a:cubicBezTo>
                      <a:pt x="13923" y="16383"/>
                      <a:pt x="13889" y="16440"/>
                      <a:pt x="13866" y="16508"/>
                    </a:cubicBezTo>
                    <a:cubicBezTo>
                      <a:pt x="13866" y="16542"/>
                      <a:pt x="13866" y="16577"/>
                      <a:pt x="13889" y="16599"/>
                    </a:cubicBezTo>
                    <a:cubicBezTo>
                      <a:pt x="13912" y="16622"/>
                      <a:pt x="13946" y="16634"/>
                      <a:pt x="13980" y="16634"/>
                    </a:cubicBezTo>
                    <a:cubicBezTo>
                      <a:pt x="13998" y="16633"/>
                      <a:pt x="14017" y="16632"/>
                      <a:pt x="14035" y="16632"/>
                    </a:cubicBezTo>
                    <a:cubicBezTo>
                      <a:pt x="14233" y="16632"/>
                      <a:pt x="14429" y="16689"/>
                      <a:pt x="14597" y="16793"/>
                    </a:cubicBezTo>
                    <a:lnTo>
                      <a:pt x="14460" y="16828"/>
                    </a:lnTo>
                    <a:cubicBezTo>
                      <a:pt x="14345" y="16851"/>
                      <a:pt x="14357" y="17022"/>
                      <a:pt x="14471" y="17022"/>
                    </a:cubicBezTo>
                    <a:cubicBezTo>
                      <a:pt x="14791" y="17045"/>
                      <a:pt x="15121" y="17307"/>
                      <a:pt x="15293" y="17467"/>
                    </a:cubicBezTo>
                    <a:cubicBezTo>
                      <a:pt x="15179" y="17490"/>
                      <a:pt x="15053" y="17501"/>
                      <a:pt x="14939" y="17501"/>
                    </a:cubicBezTo>
                    <a:cubicBezTo>
                      <a:pt x="14813" y="17512"/>
                      <a:pt x="14813" y="17684"/>
                      <a:pt x="14939" y="17706"/>
                    </a:cubicBezTo>
                    <a:cubicBezTo>
                      <a:pt x="15030" y="17706"/>
                      <a:pt x="15304" y="17889"/>
                      <a:pt x="15532" y="18049"/>
                    </a:cubicBezTo>
                    <a:cubicBezTo>
                      <a:pt x="15487" y="18060"/>
                      <a:pt x="15441" y="18060"/>
                      <a:pt x="15384" y="18060"/>
                    </a:cubicBezTo>
                    <a:cubicBezTo>
                      <a:pt x="15338" y="18060"/>
                      <a:pt x="15304" y="18094"/>
                      <a:pt x="15293" y="18140"/>
                    </a:cubicBezTo>
                    <a:cubicBezTo>
                      <a:pt x="15281" y="18186"/>
                      <a:pt x="15304" y="18231"/>
                      <a:pt x="15350" y="18254"/>
                    </a:cubicBezTo>
                    <a:cubicBezTo>
                      <a:pt x="15487" y="18323"/>
                      <a:pt x="15612" y="18425"/>
                      <a:pt x="15726" y="18551"/>
                    </a:cubicBezTo>
                    <a:cubicBezTo>
                      <a:pt x="15669" y="18562"/>
                      <a:pt x="15624" y="18585"/>
                      <a:pt x="15589" y="18619"/>
                    </a:cubicBezTo>
                    <a:cubicBezTo>
                      <a:pt x="15555" y="18665"/>
                      <a:pt x="15555" y="18722"/>
                      <a:pt x="15589" y="18768"/>
                    </a:cubicBezTo>
                    <a:cubicBezTo>
                      <a:pt x="16000" y="19144"/>
                      <a:pt x="16434" y="19510"/>
                      <a:pt x="16890" y="19852"/>
                    </a:cubicBezTo>
                    <a:cubicBezTo>
                      <a:pt x="16434" y="19669"/>
                      <a:pt x="15989" y="19452"/>
                      <a:pt x="15567" y="19190"/>
                    </a:cubicBezTo>
                    <a:cubicBezTo>
                      <a:pt x="15544" y="19179"/>
                      <a:pt x="15532" y="19179"/>
                      <a:pt x="15509" y="19179"/>
                    </a:cubicBezTo>
                    <a:cubicBezTo>
                      <a:pt x="15509" y="19179"/>
                      <a:pt x="15498" y="19190"/>
                      <a:pt x="15498" y="19190"/>
                    </a:cubicBezTo>
                    <a:cubicBezTo>
                      <a:pt x="15464" y="19201"/>
                      <a:pt x="15441" y="19236"/>
                      <a:pt x="15441" y="19270"/>
                    </a:cubicBezTo>
                    <a:cubicBezTo>
                      <a:pt x="15430" y="19304"/>
                      <a:pt x="15430" y="19350"/>
                      <a:pt x="15430" y="19384"/>
                    </a:cubicBezTo>
                    <a:cubicBezTo>
                      <a:pt x="15281" y="19281"/>
                      <a:pt x="15087" y="19122"/>
                      <a:pt x="15007" y="19042"/>
                    </a:cubicBezTo>
                    <a:cubicBezTo>
                      <a:pt x="14989" y="19029"/>
                      <a:pt x="14967" y="19024"/>
                      <a:pt x="14946" y="19024"/>
                    </a:cubicBezTo>
                    <a:cubicBezTo>
                      <a:pt x="14890" y="19024"/>
                      <a:pt x="14836" y="19063"/>
                      <a:pt x="14836" y="19122"/>
                    </a:cubicBezTo>
                    <a:lnTo>
                      <a:pt x="14836" y="19167"/>
                    </a:lnTo>
                    <a:cubicBezTo>
                      <a:pt x="14608" y="19053"/>
                      <a:pt x="14391" y="18893"/>
                      <a:pt x="14209" y="18711"/>
                    </a:cubicBezTo>
                    <a:cubicBezTo>
                      <a:pt x="14194" y="18689"/>
                      <a:pt x="14170" y="18676"/>
                      <a:pt x="14145" y="18676"/>
                    </a:cubicBezTo>
                    <a:cubicBezTo>
                      <a:pt x="14131" y="18676"/>
                      <a:pt x="14118" y="18680"/>
                      <a:pt x="14106" y="18688"/>
                    </a:cubicBezTo>
                    <a:cubicBezTo>
                      <a:pt x="14060" y="18699"/>
                      <a:pt x="14037" y="18734"/>
                      <a:pt x="14037" y="18779"/>
                    </a:cubicBezTo>
                    <a:lnTo>
                      <a:pt x="14037" y="18825"/>
                    </a:lnTo>
                    <a:cubicBezTo>
                      <a:pt x="13889" y="18688"/>
                      <a:pt x="13763" y="18528"/>
                      <a:pt x="13661" y="18357"/>
                    </a:cubicBezTo>
                    <a:cubicBezTo>
                      <a:pt x="13649" y="18323"/>
                      <a:pt x="13615" y="18311"/>
                      <a:pt x="13581" y="18311"/>
                    </a:cubicBezTo>
                    <a:cubicBezTo>
                      <a:pt x="13575" y="18309"/>
                      <a:pt x="13568" y="18308"/>
                      <a:pt x="13562" y="18308"/>
                    </a:cubicBezTo>
                    <a:cubicBezTo>
                      <a:pt x="13534" y="18308"/>
                      <a:pt x="13506" y="18327"/>
                      <a:pt x="13478" y="18346"/>
                    </a:cubicBezTo>
                    <a:cubicBezTo>
                      <a:pt x="13455" y="18368"/>
                      <a:pt x="13444" y="18391"/>
                      <a:pt x="13432" y="18425"/>
                    </a:cubicBezTo>
                    <a:cubicBezTo>
                      <a:pt x="13307" y="18311"/>
                      <a:pt x="13216" y="18174"/>
                      <a:pt x="13159" y="18015"/>
                    </a:cubicBezTo>
                    <a:cubicBezTo>
                      <a:pt x="13147" y="17992"/>
                      <a:pt x="13136" y="17969"/>
                      <a:pt x="13113" y="17957"/>
                    </a:cubicBezTo>
                    <a:cubicBezTo>
                      <a:pt x="13097" y="17949"/>
                      <a:pt x="13081" y="17941"/>
                      <a:pt x="13060" y="17941"/>
                    </a:cubicBezTo>
                    <a:cubicBezTo>
                      <a:pt x="13052" y="17941"/>
                      <a:pt x="13043" y="17943"/>
                      <a:pt x="13033" y="17946"/>
                    </a:cubicBezTo>
                    <a:cubicBezTo>
                      <a:pt x="12987" y="17969"/>
                      <a:pt x="12942" y="18003"/>
                      <a:pt x="12919" y="18060"/>
                    </a:cubicBezTo>
                    <a:cubicBezTo>
                      <a:pt x="12816" y="17935"/>
                      <a:pt x="12736" y="17798"/>
                      <a:pt x="12691" y="17649"/>
                    </a:cubicBezTo>
                    <a:cubicBezTo>
                      <a:pt x="12679" y="17615"/>
                      <a:pt x="12656" y="17592"/>
                      <a:pt x="12622" y="17581"/>
                    </a:cubicBezTo>
                    <a:cubicBezTo>
                      <a:pt x="12613" y="17578"/>
                      <a:pt x="12604" y="17576"/>
                      <a:pt x="12595" y="17576"/>
                    </a:cubicBezTo>
                    <a:cubicBezTo>
                      <a:pt x="12570" y="17576"/>
                      <a:pt x="12548" y="17587"/>
                      <a:pt x="12531" y="17604"/>
                    </a:cubicBezTo>
                    <a:lnTo>
                      <a:pt x="12451" y="17661"/>
                    </a:lnTo>
                    <a:cubicBezTo>
                      <a:pt x="12394" y="17535"/>
                      <a:pt x="12348" y="17398"/>
                      <a:pt x="12303" y="17261"/>
                    </a:cubicBezTo>
                    <a:cubicBezTo>
                      <a:pt x="12291" y="17227"/>
                      <a:pt x="12280" y="17204"/>
                      <a:pt x="12257" y="17193"/>
                    </a:cubicBezTo>
                    <a:cubicBezTo>
                      <a:pt x="12234" y="17181"/>
                      <a:pt x="12200" y="17181"/>
                      <a:pt x="12177" y="17181"/>
                    </a:cubicBezTo>
                    <a:cubicBezTo>
                      <a:pt x="12131" y="17204"/>
                      <a:pt x="12086" y="17227"/>
                      <a:pt x="12052" y="17273"/>
                    </a:cubicBezTo>
                    <a:cubicBezTo>
                      <a:pt x="11960" y="17136"/>
                      <a:pt x="11892" y="16987"/>
                      <a:pt x="11846" y="16839"/>
                    </a:cubicBezTo>
                    <a:cubicBezTo>
                      <a:pt x="11675" y="16291"/>
                      <a:pt x="11435" y="15766"/>
                      <a:pt x="11139" y="15276"/>
                    </a:cubicBezTo>
                    <a:close/>
                    <a:moveTo>
                      <a:pt x="10694" y="15321"/>
                    </a:moveTo>
                    <a:cubicBezTo>
                      <a:pt x="10397" y="15823"/>
                      <a:pt x="10157" y="16348"/>
                      <a:pt x="9986" y="16896"/>
                    </a:cubicBezTo>
                    <a:cubicBezTo>
                      <a:pt x="9940" y="17045"/>
                      <a:pt x="9872" y="17181"/>
                      <a:pt x="9792" y="17318"/>
                    </a:cubicBezTo>
                    <a:cubicBezTo>
                      <a:pt x="9746" y="17284"/>
                      <a:pt x="9701" y="17250"/>
                      <a:pt x="9655" y="17239"/>
                    </a:cubicBezTo>
                    <a:cubicBezTo>
                      <a:pt x="9646" y="17234"/>
                      <a:pt x="9634" y="17231"/>
                      <a:pt x="9622" y="17231"/>
                    </a:cubicBezTo>
                    <a:cubicBezTo>
                      <a:pt x="9606" y="17231"/>
                      <a:pt x="9589" y="17237"/>
                      <a:pt x="9575" y="17250"/>
                    </a:cubicBezTo>
                    <a:cubicBezTo>
                      <a:pt x="9552" y="17261"/>
                      <a:pt x="9541" y="17273"/>
                      <a:pt x="9530" y="17307"/>
                    </a:cubicBezTo>
                    <a:cubicBezTo>
                      <a:pt x="9495" y="17444"/>
                      <a:pt x="9450" y="17581"/>
                      <a:pt x="9393" y="17718"/>
                    </a:cubicBezTo>
                    <a:lnTo>
                      <a:pt x="9313" y="17649"/>
                    </a:lnTo>
                    <a:cubicBezTo>
                      <a:pt x="9296" y="17633"/>
                      <a:pt x="9273" y="17622"/>
                      <a:pt x="9249" y="17622"/>
                    </a:cubicBezTo>
                    <a:cubicBezTo>
                      <a:pt x="9240" y="17622"/>
                      <a:pt x="9231" y="17623"/>
                      <a:pt x="9221" y="17627"/>
                    </a:cubicBezTo>
                    <a:cubicBezTo>
                      <a:pt x="9187" y="17638"/>
                      <a:pt x="9164" y="17661"/>
                      <a:pt x="9153" y="17695"/>
                    </a:cubicBezTo>
                    <a:cubicBezTo>
                      <a:pt x="9107" y="17843"/>
                      <a:pt x="9027" y="17992"/>
                      <a:pt x="8925" y="18106"/>
                    </a:cubicBezTo>
                    <a:cubicBezTo>
                      <a:pt x="8902" y="18060"/>
                      <a:pt x="8856" y="18015"/>
                      <a:pt x="8811" y="17992"/>
                    </a:cubicBezTo>
                    <a:cubicBezTo>
                      <a:pt x="8776" y="17992"/>
                      <a:pt x="8753" y="17992"/>
                      <a:pt x="8731" y="18003"/>
                    </a:cubicBezTo>
                    <a:cubicBezTo>
                      <a:pt x="8708" y="18015"/>
                      <a:pt x="8685" y="18037"/>
                      <a:pt x="8685" y="18072"/>
                    </a:cubicBezTo>
                    <a:cubicBezTo>
                      <a:pt x="8628" y="18220"/>
                      <a:pt x="8525" y="18357"/>
                      <a:pt x="8411" y="18471"/>
                    </a:cubicBezTo>
                    <a:cubicBezTo>
                      <a:pt x="8400" y="18448"/>
                      <a:pt x="8377" y="18414"/>
                      <a:pt x="8354" y="18391"/>
                    </a:cubicBezTo>
                    <a:cubicBezTo>
                      <a:pt x="8331" y="18368"/>
                      <a:pt x="8297" y="18357"/>
                      <a:pt x="8251" y="18357"/>
                    </a:cubicBezTo>
                    <a:cubicBezTo>
                      <a:pt x="8229" y="18357"/>
                      <a:pt x="8194" y="18380"/>
                      <a:pt x="8171" y="18414"/>
                    </a:cubicBezTo>
                    <a:cubicBezTo>
                      <a:pt x="8080" y="18585"/>
                      <a:pt x="7943" y="18745"/>
                      <a:pt x="7795" y="18882"/>
                    </a:cubicBezTo>
                    <a:lnTo>
                      <a:pt x="7795" y="18825"/>
                    </a:lnTo>
                    <a:cubicBezTo>
                      <a:pt x="7803" y="18761"/>
                      <a:pt x="7750" y="18720"/>
                      <a:pt x="7694" y="18720"/>
                    </a:cubicBezTo>
                    <a:cubicBezTo>
                      <a:pt x="7669" y="18720"/>
                      <a:pt x="7644" y="18728"/>
                      <a:pt x="7624" y="18745"/>
                    </a:cubicBezTo>
                    <a:cubicBezTo>
                      <a:pt x="7441" y="18939"/>
                      <a:pt x="7236" y="19087"/>
                      <a:pt x="6996" y="19213"/>
                    </a:cubicBezTo>
                    <a:lnTo>
                      <a:pt x="6996" y="19156"/>
                    </a:lnTo>
                    <a:cubicBezTo>
                      <a:pt x="6996" y="19122"/>
                      <a:pt x="6973" y="19087"/>
                      <a:pt x="6939" y="19064"/>
                    </a:cubicBezTo>
                    <a:cubicBezTo>
                      <a:pt x="6930" y="19061"/>
                      <a:pt x="6920" y="19060"/>
                      <a:pt x="6910" y="19060"/>
                    </a:cubicBezTo>
                    <a:cubicBezTo>
                      <a:pt x="6882" y="19060"/>
                      <a:pt x="6853" y="19071"/>
                      <a:pt x="6836" y="19087"/>
                    </a:cubicBezTo>
                    <a:cubicBezTo>
                      <a:pt x="6756" y="19156"/>
                      <a:pt x="6562" y="19316"/>
                      <a:pt x="6403" y="19430"/>
                    </a:cubicBezTo>
                    <a:cubicBezTo>
                      <a:pt x="6414" y="19384"/>
                      <a:pt x="6414" y="19350"/>
                      <a:pt x="6403" y="19304"/>
                    </a:cubicBezTo>
                    <a:cubicBezTo>
                      <a:pt x="6394" y="19254"/>
                      <a:pt x="6349" y="19222"/>
                      <a:pt x="6303" y="19222"/>
                    </a:cubicBezTo>
                    <a:cubicBezTo>
                      <a:pt x="6286" y="19222"/>
                      <a:pt x="6269" y="19226"/>
                      <a:pt x="6254" y="19236"/>
                    </a:cubicBezTo>
                    <a:cubicBezTo>
                      <a:pt x="5832" y="19498"/>
                      <a:pt x="5387" y="19715"/>
                      <a:pt x="4930" y="19898"/>
                    </a:cubicBezTo>
                    <a:cubicBezTo>
                      <a:pt x="5387" y="19555"/>
                      <a:pt x="5821" y="19190"/>
                      <a:pt x="6231" y="18813"/>
                    </a:cubicBezTo>
                    <a:cubicBezTo>
                      <a:pt x="6266" y="18768"/>
                      <a:pt x="6266" y="18699"/>
                      <a:pt x="6231" y="18665"/>
                    </a:cubicBezTo>
                    <a:cubicBezTo>
                      <a:pt x="6186" y="18631"/>
                      <a:pt x="6151" y="18608"/>
                      <a:pt x="6094" y="18585"/>
                    </a:cubicBezTo>
                    <a:cubicBezTo>
                      <a:pt x="6197" y="18471"/>
                      <a:pt x="6334" y="18368"/>
                      <a:pt x="6482" y="18288"/>
                    </a:cubicBezTo>
                    <a:cubicBezTo>
                      <a:pt x="6517" y="18266"/>
                      <a:pt x="6540" y="18220"/>
                      <a:pt x="6528" y="18174"/>
                    </a:cubicBezTo>
                    <a:cubicBezTo>
                      <a:pt x="6517" y="18140"/>
                      <a:pt x="6482" y="18106"/>
                      <a:pt x="6437" y="18106"/>
                    </a:cubicBezTo>
                    <a:cubicBezTo>
                      <a:pt x="6391" y="18106"/>
                      <a:pt x="6334" y="18094"/>
                      <a:pt x="6288" y="18094"/>
                    </a:cubicBezTo>
                    <a:cubicBezTo>
                      <a:pt x="6517" y="17923"/>
                      <a:pt x="6791" y="17741"/>
                      <a:pt x="6893" y="17741"/>
                    </a:cubicBezTo>
                    <a:cubicBezTo>
                      <a:pt x="6939" y="17741"/>
                      <a:pt x="6985" y="17695"/>
                      <a:pt x="6985" y="17638"/>
                    </a:cubicBezTo>
                    <a:cubicBezTo>
                      <a:pt x="6985" y="17592"/>
                      <a:pt x="6950" y="17547"/>
                      <a:pt x="6893" y="17547"/>
                    </a:cubicBezTo>
                    <a:cubicBezTo>
                      <a:pt x="6779" y="17547"/>
                      <a:pt x="6665" y="17535"/>
                      <a:pt x="6540" y="17501"/>
                    </a:cubicBezTo>
                    <a:cubicBezTo>
                      <a:pt x="6711" y="17353"/>
                      <a:pt x="7042" y="17090"/>
                      <a:pt x="7361" y="17067"/>
                    </a:cubicBezTo>
                    <a:cubicBezTo>
                      <a:pt x="7407" y="17067"/>
                      <a:pt x="7441" y="17033"/>
                      <a:pt x="7452" y="16976"/>
                    </a:cubicBezTo>
                    <a:cubicBezTo>
                      <a:pt x="7452" y="16930"/>
                      <a:pt x="7418" y="16885"/>
                      <a:pt x="7373" y="16873"/>
                    </a:cubicBezTo>
                    <a:lnTo>
                      <a:pt x="7236" y="16839"/>
                    </a:lnTo>
                    <a:cubicBezTo>
                      <a:pt x="7403" y="16735"/>
                      <a:pt x="7599" y="16678"/>
                      <a:pt x="7797" y="16678"/>
                    </a:cubicBezTo>
                    <a:cubicBezTo>
                      <a:pt x="7816" y="16678"/>
                      <a:pt x="7834" y="16678"/>
                      <a:pt x="7852" y="16679"/>
                    </a:cubicBezTo>
                    <a:cubicBezTo>
                      <a:pt x="7886" y="16679"/>
                      <a:pt x="7920" y="16668"/>
                      <a:pt x="7943" y="16645"/>
                    </a:cubicBezTo>
                    <a:cubicBezTo>
                      <a:pt x="7966" y="16611"/>
                      <a:pt x="7966" y="16577"/>
                      <a:pt x="7955" y="16554"/>
                    </a:cubicBezTo>
                    <a:cubicBezTo>
                      <a:pt x="7943" y="16485"/>
                      <a:pt x="7909" y="16428"/>
                      <a:pt x="7875" y="16383"/>
                    </a:cubicBezTo>
                    <a:cubicBezTo>
                      <a:pt x="8036" y="16297"/>
                      <a:pt x="8213" y="16251"/>
                      <a:pt x="8393" y="16251"/>
                    </a:cubicBezTo>
                    <a:cubicBezTo>
                      <a:pt x="8429" y="16251"/>
                      <a:pt x="8466" y="16253"/>
                      <a:pt x="8502" y="16257"/>
                    </a:cubicBezTo>
                    <a:cubicBezTo>
                      <a:pt x="8510" y="16259"/>
                      <a:pt x="8519" y="16260"/>
                      <a:pt x="8527" y="16260"/>
                    </a:cubicBezTo>
                    <a:cubicBezTo>
                      <a:pt x="8564" y="16260"/>
                      <a:pt x="8598" y="16240"/>
                      <a:pt x="8617" y="16211"/>
                    </a:cubicBezTo>
                    <a:cubicBezTo>
                      <a:pt x="8628" y="16177"/>
                      <a:pt x="8628" y="16132"/>
                      <a:pt x="8594" y="16097"/>
                    </a:cubicBezTo>
                    <a:cubicBezTo>
                      <a:pt x="8548" y="16040"/>
                      <a:pt x="8514" y="15995"/>
                      <a:pt x="8502" y="15972"/>
                    </a:cubicBezTo>
                    <a:cubicBezTo>
                      <a:pt x="8628" y="15880"/>
                      <a:pt x="8776" y="15823"/>
                      <a:pt x="8925" y="15801"/>
                    </a:cubicBezTo>
                    <a:lnTo>
                      <a:pt x="8982" y="15789"/>
                    </a:lnTo>
                    <a:cubicBezTo>
                      <a:pt x="9358" y="15732"/>
                      <a:pt x="10100" y="15607"/>
                      <a:pt x="10694" y="15321"/>
                    </a:cubicBezTo>
                    <a:close/>
                    <a:moveTo>
                      <a:pt x="10840" y="0"/>
                    </a:moveTo>
                    <a:cubicBezTo>
                      <a:pt x="10779" y="0"/>
                      <a:pt x="10715" y="61"/>
                      <a:pt x="10739" y="132"/>
                    </a:cubicBezTo>
                    <a:cubicBezTo>
                      <a:pt x="10819" y="406"/>
                      <a:pt x="10694" y="725"/>
                      <a:pt x="10568" y="1022"/>
                    </a:cubicBezTo>
                    <a:cubicBezTo>
                      <a:pt x="10522" y="1113"/>
                      <a:pt x="10488" y="1204"/>
                      <a:pt x="10454" y="1296"/>
                    </a:cubicBezTo>
                    <a:cubicBezTo>
                      <a:pt x="10408" y="1433"/>
                      <a:pt x="10385" y="1570"/>
                      <a:pt x="10363" y="1707"/>
                    </a:cubicBezTo>
                    <a:cubicBezTo>
                      <a:pt x="10294" y="1638"/>
                      <a:pt x="10203" y="1581"/>
                      <a:pt x="10112" y="1535"/>
                    </a:cubicBezTo>
                    <a:cubicBezTo>
                      <a:pt x="10103" y="1533"/>
                      <a:pt x="10093" y="1531"/>
                      <a:pt x="10082" y="1531"/>
                    </a:cubicBezTo>
                    <a:cubicBezTo>
                      <a:pt x="10051" y="1531"/>
                      <a:pt x="10015" y="1544"/>
                      <a:pt x="9997" y="1570"/>
                    </a:cubicBezTo>
                    <a:cubicBezTo>
                      <a:pt x="9781" y="1889"/>
                      <a:pt x="9781" y="2540"/>
                      <a:pt x="9815" y="2916"/>
                    </a:cubicBezTo>
                    <a:cubicBezTo>
                      <a:pt x="9758" y="2871"/>
                      <a:pt x="9689" y="2825"/>
                      <a:pt x="9621" y="2768"/>
                    </a:cubicBezTo>
                    <a:cubicBezTo>
                      <a:pt x="9603" y="2754"/>
                      <a:pt x="9581" y="2748"/>
                      <a:pt x="9560" y="2748"/>
                    </a:cubicBezTo>
                    <a:cubicBezTo>
                      <a:pt x="9526" y="2748"/>
                      <a:pt x="9493" y="2763"/>
                      <a:pt x="9472" y="2791"/>
                    </a:cubicBezTo>
                    <a:cubicBezTo>
                      <a:pt x="9199" y="3133"/>
                      <a:pt x="9278" y="3864"/>
                      <a:pt x="9347" y="4217"/>
                    </a:cubicBezTo>
                    <a:lnTo>
                      <a:pt x="9119" y="4115"/>
                    </a:lnTo>
                    <a:cubicBezTo>
                      <a:pt x="9107" y="4109"/>
                      <a:pt x="9093" y="4106"/>
                      <a:pt x="9079" y="4106"/>
                    </a:cubicBezTo>
                    <a:cubicBezTo>
                      <a:pt x="9064" y="4106"/>
                      <a:pt x="9050" y="4109"/>
                      <a:pt x="9039" y="4115"/>
                    </a:cubicBezTo>
                    <a:cubicBezTo>
                      <a:pt x="9005" y="4126"/>
                      <a:pt x="8993" y="4160"/>
                      <a:pt x="8982" y="4183"/>
                    </a:cubicBezTo>
                    <a:cubicBezTo>
                      <a:pt x="8925" y="4651"/>
                      <a:pt x="8959" y="5107"/>
                      <a:pt x="9096" y="5553"/>
                    </a:cubicBezTo>
                    <a:cubicBezTo>
                      <a:pt x="9039" y="5518"/>
                      <a:pt x="8982" y="5484"/>
                      <a:pt x="8925" y="5438"/>
                    </a:cubicBezTo>
                    <a:cubicBezTo>
                      <a:pt x="8905" y="5425"/>
                      <a:pt x="8885" y="5419"/>
                      <a:pt x="8864" y="5419"/>
                    </a:cubicBezTo>
                    <a:cubicBezTo>
                      <a:pt x="8850" y="5419"/>
                      <a:pt x="8836" y="5422"/>
                      <a:pt x="8822" y="5427"/>
                    </a:cubicBezTo>
                    <a:cubicBezTo>
                      <a:pt x="8788" y="5450"/>
                      <a:pt x="8765" y="5473"/>
                      <a:pt x="8765" y="5518"/>
                    </a:cubicBezTo>
                    <a:cubicBezTo>
                      <a:pt x="8719" y="5838"/>
                      <a:pt x="8776" y="6169"/>
                      <a:pt x="8913" y="6465"/>
                    </a:cubicBezTo>
                    <a:cubicBezTo>
                      <a:pt x="8856" y="6443"/>
                      <a:pt x="8799" y="6420"/>
                      <a:pt x="8742" y="6386"/>
                    </a:cubicBezTo>
                    <a:cubicBezTo>
                      <a:pt x="8725" y="6374"/>
                      <a:pt x="8708" y="6368"/>
                      <a:pt x="8691" y="6368"/>
                    </a:cubicBezTo>
                    <a:cubicBezTo>
                      <a:pt x="8674" y="6368"/>
                      <a:pt x="8656" y="6374"/>
                      <a:pt x="8639" y="6386"/>
                    </a:cubicBezTo>
                    <a:cubicBezTo>
                      <a:pt x="8617" y="6397"/>
                      <a:pt x="8594" y="6431"/>
                      <a:pt x="8594" y="6465"/>
                    </a:cubicBezTo>
                    <a:cubicBezTo>
                      <a:pt x="8582" y="6796"/>
                      <a:pt x="8662" y="7139"/>
                      <a:pt x="8845" y="7424"/>
                    </a:cubicBezTo>
                    <a:lnTo>
                      <a:pt x="8571" y="7436"/>
                    </a:lnTo>
                    <a:cubicBezTo>
                      <a:pt x="8537" y="7436"/>
                      <a:pt x="8514" y="7447"/>
                      <a:pt x="8491" y="7481"/>
                    </a:cubicBezTo>
                    <a:cubicBezTo>
                      <a:pt x="8468" y="7504"/>
                      <a:pt x="8468" y="7538"/>
                      <a:pt x="8480" y="7572"/>
                    </a:cubicBezTo>
                    <a:cubicBezTo>
                      <a:pt x="8594" y="7846"/>
                      <a:pt x="8731" y="8109"/>
                      <a:pt x="8902" y="8360"/>
                    </a:cubicBezTo>
                    <a:cubicBezTo>
                      <a:pt x="8822" y="8371"/>
                      <a:pt x="8742" y="8371"/>
                      <a:pt x="8674" y="8371"/>
                    </a:cubicBezTo>
                    <a:cubicBezTo>
                      <a:pt x="8667" y="8369"/>
                      <a:pt x="8661" y="8368"/>
                      <a:pt x="8655" y="8368"/>
                    </a:cubicBezTo>
                    <a:cubicBezTo>
                      <a:pt x="8628" y="8368"/>
                      <a:pt x="8603" y="8387"/>
                      <a:pt x="8594" y="8406"/>
                    </a:cubicBezTo>
                    <a:cubicBezTo>
                      <a:pt x="8571" y="8428"/>
                      <a:pt x="8571" y="8463"/>
                      <a:pt x="8571" y="8485"/>
                    </a:cubicBezTo>
                    <a:cubicBezTo>
                      <a:pt x="8628" y="8725"/>
                      <a:pt x="8868" y="9067"/>
                      <a:pt x="9027" y="9273"/>
                    </a:cubicBezTo>
                    <a:lnTo>
                      <a:pt x="8902" y="9273"/>
                    </a:lnTo>
                    <a:cubicBezTo>
                      <a:pt x="8868" y="9273"/>
                      <a:pt x="8845" y="9284"/>
                      <a:pt x="8822" y="9307"/>
                    </a:cubicBezTo>
                    <a:cubicBezTo>
                      <a:pt x="8811" y="9341"/>
                      <a:pt x="8799" y="9376"/>
                      <a:pt x="8811" y="9398"/>
                    </a:cubicBezTo>
                    <a:cubicBezTo>
                      <a:pt x="8890" y="9684"/>
                      <a:pt x="9176" y="10003"/>
                      <a:pt x="9381" y="10220"/>
                    </a:cubicBezTo>
                    <a:cubicBezTo>
                      <a:pt x="9336" y="10209"/>
                      <a:pt x="9278" y="10209"/>
                      <a:pt x="9233" y="10209"/>
                    </a:cubicBezTo>
                    <a:cubicBezTo>
                      <a:pt x="9153" y="10209"/>
                      <a:pt x="9107" y="10277"/>
                      <a:pt x="9130" y="10346"/>
                    </a:cubicBezTo>
                    <a:cubicBezTo>
                      <a:pt x="9290" y="10745"/>
                      <a:pt x="9541" y="11099"/>
                      <a:pt x="9860" y="11384"/>
                    </a:cubicBezTo>
                    <a:lnTo>
                      <a:pt x="9803" y="11373"/>
                    </a:lnTo>
                    <a:cubicBezTo>
                      <a:pt x="9797" y="11371"/>
                      <a:pt x="9791" y="11370"/>
                      <a:pt x="9785" y="11370"/>
                    </a:cubicBezTo>
                    <a:cubicBezTo>
                      <a:pt x="9746" y="11370"/>
                      <a:pt x="9711" y="11402"/>
                      <a:pt x="9701" y="11441"/>
                    </a:cubicBezTo>
                    <a:cubicBezTo>
                      <a:pt x="9666" y="11532"/>
                      <a:pt x="9724" y="11647"/>
                      <a:pt x="9872" y="12000"/>
                    </a:cubicBezTo>
                    <a:cubicBezTo>
                      <a:pt x="9975" y="12229"/>
                      <a:pt x="10100" y="12525"/>
                      <a:pt x="10214" y="12833"/>
                    </a:cubicBezTo>
                    <a:cubicBezTo>
                      <a:pt x="10340" y="13233"/>
                      <a:pt x="10465" y="13655"/>
                      <a:pt x="10579" y="14089"/>
                    </a:cubicBezTo>
                    <a:cubicBezTo>
                      <a:pt x="10283" y="13461"/>
                      <a:pt x="9918" y="12651"/>
                      <a:pt x="9883" y="12274"/>
                    </a:cubicBezTo>
                    <a:cubicBezTo>
                      <a:pt x="9872" y="12229"/>
                      <a:pt x="9849" y="12194"/>
                      <a:pt x="9815" y="12183"/>
                    </a:cubicBezTo>
                    <a:cubicBezTo>
                      <a:pt x="9803" y="12180"/>
                      <a:pt x="9792" y="12179"/>
                      <a:pt x="9781" y="12179"/>
                    </a:cubicBezTo>
                    <a:cubicBezTo>
                      <a:pt x="9748" y="12179"/>
                      <a:pt x="9718" y="12192"/>
                      <a:pt x="9701" y="12217"/>
                    </a:cubicBezTo>
                    <a:lnTo>
                      <a:pt x="9678" y="12251"/>
                    </a:lnTo>
                    <a:cubicBezTo>
                      <a:pt x="9689" y="11875"/>
                      <a:pt x="9609" y="11498"/>
                      <a:pt x="9438" y="11156"/>
                    </a:cubicBezTo>
                    <a:cubicBezTo>
                      <a:pt x="9427" y="11122"/>
                      <a:pt x="9393" y="11110"/>
                      <a:pt x="9358" y="11099"/>
                    </a:cubicBezTo>
                    <a:cubicBezTo>
                      <a:pt x="9336" y="11099"/>
                      <a:pt x="9301" y="11110"/>
                      <a:pt x="9278" y="11133"/>
                    </a:cubicBezTo>
                    <a:cubicBezTo>
                      <a:pt x="9244" y="11156"/>
                      <a:pt x="9221" y="11190"/>
                      <a:pt x="9199" y="11224"/>
                    </a:cubicBezTo>
                    <a:cubicBezTo>
                      <a:pt x="9187" y="10916"/>
                      <a:pt x="9119" y="10631"/>
                      <a:pt x="8993" y="10357"/>
                    </a:cubicBezTo>
                    <a:cubicBezTo>
                      <a:pt x="8982" y="10334"/>
                      <a:pt x="8947" y="10311"/>
                      <a:pt x="8925" y="10311"/>
                    </a:cubicBezTo>
                    <a:cubicBezTo>
                      <a:pt x="8890" y="10311"/>
                      <a:pt x="8868" y="10311"/>
                      <a:pt x="8845" y="10334"/>
                    </a:cubicBezTo>
                    <a:lnTo>
                      <a:pt x="8765" y="10403"/>
                    </a:lnTo>
                    <a:cubicBezTo>
                      <a:pt x="8731" y="10174"/>
                      <a:pt x="8651" y="9821"/>
                      <a:pt x="8525" y="9627"/>
                    </a:cubicBezTo>
                    <a:cubicBezTo>
                      <a:pt x="8502" y="9604"/>
                      <a:pt x="8480" y="9592"/>
                      <a:pt x="8445" y="9592"/>
                    </a:cubicBezTo>
                    <a:cubicBezTo>
                      <a:pt x="8439" y="9589"/>
                      <a:pt x="8432" y="9588"/>
                      <a:pt x="8425" y="9588"/>
                    </a:cubicBezTo>
                    <a:cubicBezTo>
                      <a:pt x="8405" y="9588"/>
                      <a:pt x="8382" y="9599"/>
                      <a:pt x="8365" y="9615"/>
                    </a:cubicBezTo>
                    <a:cubicBezTo>
                      <a:pt x="8320" y="9661"/>
                      <a:pt x="8274" y="9707"/>
                      <a:pt x="8229" y="9752"/>
                    </a:cubicBezTo>
                    <a:cubicBezTo>
                      <a:pt x="8160" y="9490"/>
                      <a:pt x="8080" y="9227"/>
                      <a:pt x="7955" y="8988"/>
                    </a:cubicBezTo>
                    <a:cubicBezTo>
                      <a:pt x="7943" y="8965"/>
                      <a:pt x="7909" y="8942"/>
                      <a:pt x="7886" y="8942"/>
                    </a:cubicBezTo>
                    <a:cubicBezTo>
                      <a:pt x="7877" y="8939"/>
                      <a:pt x="7869" y="8937"/>
                      <a:pt x="7861" y="8937"/>
                    </a:cubicBezTo>
                    <a:cubicBezTo>
                      <a:pt x="7840" y="8937"/>
                      <a:pt x="7823" y="8948"/>
                      <a:pt x="7806" y="8965"/>
                    </a:cubicBezTo>
                    <a:lnTo>
                      <a:pt x="7635" y="9102"/>
                    </a:lnTo>
                    <a:cubicBezTo>
                      <a:pt x="7544" y="8805"/>
                      <a:pt x="7373" y="8542"/>
                      <a:pt x="7133" y="8348"/>
                    </a:cubicBezTo>
                    <a:cubicBezTo>
                      <a:pt x="7113" y="8328"/>
                      <a:pt x="7090" y="8320"/>
                      <a:pt x="7068" y="8320"/>
                    </a:cubicBezTo>
                    <a:cubicBezTo>
                      <a:pt x="7027" y="8320"/>
                      <a:pt x="6988" y="8350"/>
                      <a:pt x="6973" y="8394"/>
                    </a:cubicBezTo>
                    <a:cubicBezTo>
                      <a:pt x="6962" y="8440"/>
                      <a:pt x="6950" y="8497"/>
                      <a:pt x="6928" y="8542"/>
                    </a:cubicBezTo>
                    <a:cubicBezTo>
                      <a:pt x="6813" y="8257"/>
                      <a:pt x="6619" y="8018"/>
                      <a:pt x="6380" y="7835"/>
                    </a:cubicBezTo>
                    <a:cubicBezTo>
                      <a:pt x="6360" y="7822"/>
                      <a:pt x="6340" y="7816"/>
                      <a:pt x="6320" y="7816"/>
                    </a:cubicBezTo>
                    <a:cubicBezTo>
                      <a:pt x="6305" y="7816"/>
                      <a:pt x="6291" y="7819"/>
                      <a:pt x="6277" y="7824"/>
                    </a:cubicBezTo>
                    <a:cubicBezTo>
                      <a:pt x="6243" y="7835"/>
                      <a:pt x="6220" y="7869"/>
                      <a:pt x="6220" y="7903"/>
                    </a:cubicBezTo>
                    <a:cubicBezTo>
                      <a:pt x="6209" y="7960"/>
                      <a:pt x="6197" y="8006"/>
                      <a:pt x="6186" y="8063"/>
                    </a:cubicBezTo>
                    <a:cubicBezTo>
                      <a:pt x="6026" y="7744"/>
                      <a:pt x="5786" y="7481"/>
                      <a:pt x="5501" y="7287"/>
                    </a:cubicBezTo>
                    <a:cubicBezTo>
                      <a:pt x="5484" y="7281"/>
                      <a:pt x="5467" y="7279"/>
                      <a:pt x="5450" y="7279"/>
                    </a:cubicBezTo>
                    <a:cubicBezTo>
                      <a:pt x="5433" y="7279"/>
                      <a:pt x="5415" y="7281"/>
                      <a:pt x="5398" y="7287"/>
                    </a:cubicBezTo>
                    <a:cubicBezTo>
                      <a:pt x="5375" y="7299"/>
                      <a:pt x="5353" y="7333"/>
                      <a:pt x="5353" y="7367"/>
                    </a:cubicBezTo>
                    <a:lnTo>
                      <a:pt x="5330" y="7550"/>
                    </a:lnTo>
                    <a:cubicBezTo>
                      <a:pt x="5136" y="7367"/>
                      <a:pt x="4782" y="7082"/>
                      <a:pt x="4417" y="7025"/>
                    </a:cubicBezTo>
                    <a:cubicBezTo>
                      <a:pt x="4409" y="7023"/>
                      <a:pt x="4402" y="7022"/>
                      <a:pt x="4395" y="7022"/>
                    </a:cubicBezTo>
                    <a:cubicBezTo>
                      <a:pt x="4346" y="7022"/>
                      <a:pt x="4303" y="7055"/>
                      <a:pt x="4303" y="7105"/>
                    </a:cubicBezTo>
                    <a:lnTo>
                      <a:pt x="4291" y="7173"/>
                    </a:lnTo>
                    <a:cubicBezTo>
                      <a:pt x="4109" y="7002"/>
                      <a:pt x="3903" y="6853"/>
                      <a:pt x="3675" y="6739"/>
                    </a:cubicBezTo>
                    <a:cubicBezTo>
                      <a:pt x="3666" y="6736"/>
                      <a:pt x="3657" y="6735"/>
                      <a:pt x="3648" y="6735"/>
                    </a:cubicBezTo>
                    <a:cubicBezTo>
                      <a:pt x="3622" y="6735"/>
                      <a:pt x="3597" y="6745"/>
                      <a:pt x="3572" y="6762"/>
                    </a:cubicBezTo>
                    <a:cubicBezTo>
                      <a:pt x="3550" y="6785"/>
                      <a:pt x="3538" y="6819"/>
                      <a:pt x="3538" y="6853"/>
                    </a:cubicBezTo>
                    <a:cubicBezTo>
                      <a:pt x="3538" y="6865"/>
                      <a:pt x="3538" y="6876"/>
                      <a:pt x="3527" y="6888"/>
                    </a:cubicBezTo>
                    <a:cubicBezTo>
                      <a:pt x="3298" y="6728"/>
                      <a:pt x="2534" y="6226"/>
                      <a:pt x="1803" y="6226"/>
                    </a:cubicBezTo>
                    <a:cubicBezTo>
                      <a:pt x="1758" y="6226"/>
                      <a:pt x="1724" y="6260"/>
                      <a:pt x="1712" y="6294"/>
                    </a:cubicBezTo>
                    <a:cubicBezTo>
                      <a:pt x="1689" y="6340"/>
                      <a:pt x="1712" y="6386"/>
                      <a:pt x="1746" y="6408"/>
                    </a:cubicBezTo>
                    <a:cubicBezTo>
                      <a:pt x="2214" y="6785"/>
                      <a:pt x="3002" y="7835"/>
                      <a:pt x="3173" y="8075"/>
                    </a:cubicBezTo>
                    <a:cubicBezTo>
                      <a:pt x="3150" y="8097"/>
                      <a:pt x="3127" y="8132"/>
                      <a:pt x="3116" y="8132"/>
                    </a:cubicBezTo>
                    <a:cubicBezTo>
                      <a:pt x="3116" y="8132"/>
                      <a:pt x="3093" y="8120"/>
                      <a:pt x="3070" y="8097"/>
                    </a:cubicBezTo>
                    <a:cubicBezTo>
                      <a:pt x="3050" y="8077"/>
                      <a:pt x="3025" y="8068"/>
                      <a:pt x="3000" y="8068"/>
                    </a:cubicBezTo>
                    <a:cubicBezTo>
                      <a:pt x="2944" y="8068"/>
                      <a:pt x="2891" y="8117"/>
                      <a:pt x="2899" y="8189"/>
                    </a:cubicBezTo>
                    <a:cubicBezTo>
                      <a:pt x="2956" y="8406"/>
                      <a:pt x="3082" y="8600"/>
                      <a:pt x="3276" y="8725"/>
                    </a:cubicBezTo>
                    <a:cubicBezTo>
                      <a:pt x="3173" y="8748"/>
                      <a:pt x="3070" y="8794"/>
                      <a:pt x="2990" y="8862"/>
                    </a:cubicBezTo>
                    <a:cubicBezTo>
                      <a:pt x="2967" y="8885"/>
                      <a:pt x="2956" y="8908"/>
                      <a:pt x="2956" y="8942"/>
                    </a:cubicBezTo>
                    <a:cubicBezTo>
                      <a:pt x="2956" y="8965"/>
                      <a:pt x="2967" y="8988"/>
                      <a:pt x="2990" y="9010"/>
                    </a:cubicBezTo>
                    <a:cubicBezTo>
                      <a:pt x="3196" y="9204"/>
                      <a:pt x="3413" y="9387"/>
                      <a:pt x="3652" y="9535"/>
                    </a:cubicBezTo>
                    <a:cubicBezTo>
                      <a:pt x="3504" y="9558"/>
                      <a:pt x="3356" y="9604"/>
                      <a:pt x="3219" y="9684"/>
                    </a:cubicBezTo>
                    <a:cubicBezTo>
                      <a:pt x="3196" y="9695"/>
                      <a:pt x="3184" y="9718"/>
                      <a:pt x="3184" y="9741"/>
                    </a:cubicBezTo>
                    <a:cubicBezTo>
                      <a:pt x="3173" y="9775"/>
                      <a:pt x="3184" y="9798"/>
                      <a:pt x="3196" y="9821"/>
                    </a:cubicBezTo>
                    <a:cubicBezTo>
                      <a:pt x="3447" y="10152"/>
                      <a:pt x="3766" y="10414"/>
                      <a:pt x="4143" y="10597"/>
                    </a:cubicBezTo>
                    <a:lnTo>
                      <a:pt x="3972" y="10642"/>
                    </a:lnTo>
                    <a:cubicBezTo>
                      <a:pt x="3938" y="10654"/>
                      <a:pt x="3915" y="10677"/>
                      <a:pt x="3903" y="10711"/>
                    </a:cubicBezTo>
                    <a:cubicBezTo>
                      <a:pt x="3892" y="10745"/>
                      <a:pt x="3903" y="10779"/>
                      <a:pt x="3926" y="10802"/>
                    </a:cubicBezTo>
                    <a:cubicBezTo>
                      <a:pt x="4234" y="11099"/>
                      <a:pt x="4645" y="11281"/>
                      <a:pt x="5067" y="11316"/>
                    </a:cubicBezTo>
                    <a:cubicBezTo>
                      <a:pt x="5033" y="11384"/>
                      <a:pt x="4976" y="11441"/>
                      <a:pt x="4908" y="11475"/>
                    </a:cubicBezTo>
                    <a:cubicBezTo>
                      <a:pt x="4873" y="11487"/>
                      <a:pt x="4851" y="11521"/>
                      <a:pt x="4851" y="11555"/>
                    </a:cubicBezTo>
                    <a:cubicBezTo>
                      <a:pt x="4839" y="11590"/>
                      <a:pt x="4851" y="11624"/>
                      <a:pt x="4885" y="11647"/>
                    </a:cubicBezTo>
                    <a:cubicBezTo>
                      <a:pt x="5193" y="11863"/>
                      <a:pt x="5558" y="11989"/>
                      <a:pt x="5935" y="12012"/>
                    </a:cubicBezTo>
                    <a:cubicBezTo>
                      <a:pt x="5786" y="12194"/>
                      <a:pt x="5775" y="12274"/>
                      <a:pt x="5809" y="12331"/>
                    </a:cubicBezTo>
                    <a:cubicBezTo>
                      <a:pt x="5821" y="12354"/>
                      <a:pt x="5843" y="12377"/>
                      <a:pt x="5878" y="12388"/>
                    </a:cubicBezTo>
                    <a:cubicBezTo>
                      <a:pt x="6104" y="12573"/>
                      <a:pt x="6385" y="12666"/>
                      <a:pt x="6672" y="12666"/>
                    </a:cubicBezTo>
                    <a:cubicBezTo>
                      <a:pt x="6704" y="12666"/>
                      <a:pt x="6736" y="12665"/>
                      <a:pt x="6768" y="12662"/>
                    </a:cubicBezTo>
                    <a:cubicBezTo>
                      <a:pt x="6791" y="12765"/>
                      <a:pt x="6859" y="12868"/>
                      <a:pt x="6939" y="12948"/>
                    </a:cubicBezTo>
                    <a:cubicBezTo>
                      <a:pt x="6950" y="12948"/>
                      <a:pt x="6962" y="12959"/>
                      <a:pt x="6973" y="12959"/>
                    </a:cubicBezTo>
                    <a:cubicBezTo>
                      <a:pt x="7156" y="13016"/>
                      <a:pt x="7350" y="13050"/>
                      <a:pt x="7555" y="13050"/>
                    </a:cubicBezTo>
                    <a:cubicBezTo>
                      <a:pt x="7487" y="13164"/>
                      <a:pt x="7475" y="13221"/>
                      <a:pt x="7510" y="13279"/>
                    </a:cubicBezTo>
                    <a:cubicBezTo>
                      <a:pt x="7532" y="13301"/>
                      <a:pt x="7567" y="13324"/>
                      <a:pt x="7601" y="13324"/>
                    </a:cubicBezTo>
                    <a:cubicBezTo>
                      <a:pt x="7852" y="13404"/>
                      <a:pt x="8114" y="13450"/>
                      <a:pt x="8365" y="13484"/>
                    </a:cubicBezTo>
                    <a:cubicBezTo>
                      <a:pt x="8343" y="13530"/>
                      <a:pt x="8331" y="13587"/>
                      <a:pt x="8354" y="13632"/>
                    </a:cubicBezTo>
                    <a:cubicBezTo>
                      <a:pt x="8365" y="13678"/>
                      <a:pt x="8411" y="13712"/>
                      <a:pt x="8468" y="13724"/>
                    </a:cubicBezTo>
                    <a:cubicBezTo>
                      <a:pt x="8582" y="13758"/>
                      <a:pt x="9815" y="14134"/>
                      <a:pt x="10534" y="14910"/>
                    </a:cubicBezTo>
                    <a:cubicBezTo>
                      <a:pt x="9632" y="14785"/>
                      <a:pt x="8753" y="14100"/>
                      <a:pt x="8662" y="14032"/>
                    </a:cubicBezTo>
                    <a:cubicBezTo>
                      <a:pt x="8639" y="13997"/>
                      <a:pt x="8582" y="13986"/>
                      <a:pt x="8537" y="13986"/>
                    </a:cubicBezTo>
                    <a:cubicBezTo>
                      <a:pt x="8491" y="13997"/>
                      <a:pt x="8457" y="14032"/>
                      <a:pt x="8434" y="14077"/>
                    </a:cubicBezTo>
                    <a:cubicBezTo>
                      <a:pt x="8297" y="13906"/>
                      <a:pt x="8126" y="13758"/>
                      <a:pt x="7955" y="13621"/>
                    </a:cubicBezTo>
                    <a:cubicBezTo>
                      <a:pt x="7932" y="13598"/>
                      <a:pt x="7898" y="13575"/>
                      <a:pt x="7863" y="13575"/>
                    </a:cubicBezTo>
                    <a:cubicBezTo>
                      <a:pt x="7806" y="13575"/>
                      <a:pt x="7772" y="13609"/>
                      <a:pt x="7726" y="13701"/>
                    </a:cubicBezTo>
                    <a:cubicBezTo>
                      <a:pt x="7624" y="13575"/>
                      <a:pt x="7510" y="13461"/>
                      <a:pt x="7384" y="13358"/>
                    </a:cubicBezTo>
                    <a:cubicBezTo>
                      <a:pt x="7373" y="13347"/>
                      <a:pt x="7361" y="13347"/>
                      <a:pt x="7350" y="13336"/>
                    </a:cubicBezTo>
                    <a:cubicBezTo>
                      <a:pt x="7317" y="13327"/>
                      <a:pt x="7284" y="13324"/>
                      <a:pt x="7249" y="13324"/>
                    </a:cubicBezTo>
                    <a:cubicBezTo>
                      <a:pt x="7187" y="13324"/>
                      <a:pt x="7123" y="13336"/>
                      <a:pt x="7064" y="13358"/>
                    </a:cubicBezTo>
                    <a:cubicBezTo>
                      <a:pt x="6928" y="13119"/>
                      <a:pt x="6711" y="12936"/>
                      <a:pt x="6437" y="12856"/>
                    </a:cubicBezTo>
                    <a:cubicBezTo>
                      <a:pt x="6414" y="12845"/>
                      <a:pt x="6391" y="12833"/>
                      <a:pt x="6368" y="12833"/>
                    </a:cubicBezTo>
                    <a:cubicBezTo>
                      <a:pt x="6300" y="12845"/>
                      <a:pt x="6254" y="12879"/>
                      <a:pt x="6197" y="13073"/>
                    </a:cubicBezTo>
                    <a:cubicBezTo>
                      <a:pt x="5992" y="12822"/>
                      <a:pt x="5729" y="12628"/>
                      <a:pt x="5421" y="12514"/>
                    </a:cubicBezTo>
                    <a:cubicBezTo>
                      <a:pt x="5412" y="12511"/>
                      <a:pt x="5403" y="12509"/>
                      <a:pt x="5394" y="12509"/>
                    </a:cubicBezTo>
                    <a:cubicBezTo>
                      <a:pt x="5369" y="12509"/>
                      <a:pt x="5347" y="12520"/>
                      <a:pt x="5330" y="12537"/>
                    </a:cubicBezTo>
                    <a:cubicBezTo>
                      <a:pt x="5296" y="12560"/>
                      <a:pt x="5284" y="12605"/>
                      <a:pt x="5296" y="12639"/>
                    </a:cubicBezTo>
                    <a:cubicBezTo>
                      <a:pt x="5296" y="12697"/>
                      <a:pt x="5296" y="12754"/>
                      <a:pt x="5273" y="12799"/>
                    </a:cubicBezTo>
                    <a:cubicBezTo>
                      <a:pt x="5033" y="12525"/>
                      <a:pt x="4714" y="12331"/>
                      <a:pt x="4348" y="12263"/>
                    </a:cubicBezTo>
                    <a:cubicBezTo>
                      <a:pt x="4340" y="12260"/>
                      <a:pt x="4331" y="12259"/>
                      <a:pt x="4323" y="12259"/>
                    </a:cubicBezTo>
                    <a:cubicBezTo>
                      <a:pt x="4298" y="12259"/>
                      <a:pt x="4274" y="12271"/>
                      <a:pt x="4257" y="12297"/>
                    </a:cubicBezTo>
                    <a:cubicBezTo>
                      <a:pt x="4234" y="12320"/>
                      <a:pt x="4234" y="12366"/>
                      <a:pt x="4246" y="12400"/>
                    </a:cubicBezTo>
                    <a:cubicBezTo>
                      <a:pt x="4246" y="12400"/>
                      <a:pt x="4257" y="12423"/>
                      <a:pt x="4280" y="12491"/>
                    </a:cubicBezTo>
                    <a:cubicBezTo>
                      <a:pt x="3972" y="12331"/>
                      <a:pt x="3629" y="12240"/>
                      <a:pt x="3287" y="12229"/>
                    </a:cubicBezTo>
                    <a:cubicBezTo>
                      <a:pt x="3253" y="12229"/>
                      <a:pt x="3230" y="12240"/>
                      <a:pt x="3207" y="12263"/>
                    </a:cubicBezTo>
                    <a:cubicBezTo>
                      <a:pt x="3184" y="12274"/>
                      <a:pt x="3184" y="12308"/>
                      <a:pt x="3184" y="12331"/>
                    </a:cubicBezTo>
                    <a:cubicBezTo>
                      <a:pt x="3196" y="12457"/>
                      <a:pt x="3219" y="12571"/>
                      <a:pt x="3276" y="12685"/>
                    </a:cubicBezTo>
                    <a:cubicBezTo>
                      <a:pt x="3059" y="12605"/>
                      <a:pt x="2831" y="12537"/>
                      <a:pt x="2591" y="12491"/>
                    </a:cubicBezTo>
                    <a:cubicBezTo>
                      <a:pt x="2584" y="12488"/>
                      <a:pt x="2578" y="12486"/>
                      <a:pt x="2571" y="12486"/>
                    </a:cubicBezTo>
                    <a:cubicBezTo>
                      <a:pt x="2555" y="12486"/>
                      <a:pt x="2539" y="12494"/>
                      <a:pt x="2522" y="12502"/>
                    </a:cubicBezTo>
                    <a:cubicBezTo>
                      <a:pt x="2500" y="12514"/>
                      <a:pt x="2477" y="12537"/>
                      <a:pt x="2477" y="12571"/>
                    </a:cubicBezTo>
                    <a:cubicBezTo>
                      <a:pt x="2465" y="12651"/>
                      <a:pt x="2477" y="12731"/>
                      <a:pt x="2511" y="12811"/>
                    </a:cubicBezTo>
                    <a:cubicBezTo>
                      <a:pt x="2423" y="12778"/>
                      <a:pt x="2333" y="12761"/>
                      <a:pt x="2242" y="12761"/>
                    </a:cubicBezTo>
                    <a:cubicBezTo>
                      <a:pt x="2145" y="12761"/>
                      <a:pt x="2047" y="12781"/>
                      <a:pt x="1952" y="12822"/>
                    </a:cubicBezTo>
                    <a:cubicBezTo>
                      <a:pt x="1918" y="12833"/>
                      <a:pt x="1895" y="12879"/>
                      <a:pt x="1906" y="12925"/>
                    </a:cubicBezTo>
                    <a:cubicBezTo>
                      <a:pt x="1906" y="12948"/>
                      <a:pt x="1918" y="12959"/>
                      <a:pt x="1929" y="12970"/>
                    </a:cubicBezTo>
                    <a:cubicBezTo>
                      <a:pt x="1924" y="12975"/>
                      <a:pt x="1677" y="12990"/>
                      <a:pt x="1355" y="12990"/>
                    </a:cubicBezTo>
                    <a:cubicBezTo>
                      <a:pt x="955" y="12990"/>
                      <a:pt x="441" y="12968"/>
                      <a:pt x="137" y="12879"/>
                    </a:cubicBezTo>
                    <a:cubicBezTo>
                      <a:pt x="126" y="12876"/>
                      <a:pt x="114" y="12875"/>
                      <a:pt x="103" y="12875"/>
                    </a:cubicBezTo>
                    <a:cubicBezTo>
                      <a:pt x="70" y="12875"/>
                      <a:pt x="40" y="12888"/>
                      <a:pt x="23" y="12913"/>
                    </a:cubicBezTo>
                    <a:cubicBezTo>
                      <a:pt x="0" y="12948"/>
                      <a:pt x="0" y="12993"/>
                      <a:pt x="23" y="13039"/>
                    </a:cubicBezTo>
                    <a:cubicBezTo>
                      <a:pt x="354" y="13507"/>
                      <a:pt x="993" y="13803"/>
                      <a:pt x="1278" y="13906"/>
                    </a:cubicBezTo>
                    <a:cubicBezTo>
                      <a:pt x="1267" y="13963"/>
                      <a:pt x="1267" y="14020"/>
                      <a:pt x="1278" y="14066"/>
                    </a:cubicBezTo>
                    <a:cubicBezTo>
                      <a:pt x="1290" y="14089"/>
                      <a:pt x="1301" y="14100"/>
                      <a:pt x="1313" y="14112"/>
                    </a:cubicBezTo>
                    <a:cubicBezTo>
                      <a:pt x="1507" y="14214"/>
                      <a:pt x="1701" y="14283"/>
                      <a:pt x="1918" y="14328"/>
                    </a:cubicBezTo>
                    <a:lnTo>
                      <a:pt x="1883" y="14351"/>
                    </a:lnTo>
                    <a:cubicBezTo>
                      <a:pt x="1849" y="14397"/>
                      <a:pt x="1849" y="14454"/>
                      <a:pt x="1883" y="14500"/>
                    </a:cubicBezTo>
                    <a:cubicBezTo>
                      <a:pt x="2100" y="14728"/>
                      <a:pt x="2465" y="14831"/>
                      <a:pt x="2694" y="14888"/>
                    </a:cubicBezTo>
                    <a:lnTo>
                      <a:pt x="2591" y="14968"/>
                    </a:lnTo>
                    <a:cubicBezTo>
                      <a:pt x="2568" y="14990"/>
                      <a:pt x="2557" y="15025"/>
                      <a:pt x="2557" y="15059"/>
                    </a:cubicBezTo>
                    <a:cubicBezTo>
                      <a:pt x="2568" y="15093"/>
                      <a:pt x="2579" y="15116"/>
                      <a:pt x="2614" y="15139"/>
                    </a:cubicBezTo>
                    <a:cubicBezTo>
                      <a:pt x="2827" y="15219"/>
                      <a:pt x="3054" y="15264"/>
                      <a:pt x="3279" y="15264"/>
                    </a:cubicBezTo>
                    <a:cubicBezTo>
                      <a:pt x="3343" y="15264"/>
                      <a:pt x="3406" y="15260"/>
                      <a:pt x="3470" y="15253"/>
                    </a:cubicBezTo>
                    <a:lnTo>
                      <a:pt x="3470" y="15253"/>
                    </a:lnTo>
                    <a:cubicBezTo>
                      <a:pt x="3447" y="15276"/>
                      <a:pt x="3424" y="15298"/>
                      <a:pt x="3401" y="15321"/>
                    </a:cubicBezTo>
                    <a:cubicBezTo>
                      <a:pt x="3378" y="15344"/>
                      <a:pt x="3367" y="15378"/>
                      <a:pt x="3367" y="15413"/>
                    </a:cubicBezTo>
                    <a:cubicBezTo>
                      <a:pt x="3378" y="15447"/>
                      <a:pt x="3401" y="15481"/>
                      <a:pt x="3435" y="15492"/>
                    </a:cubicBezTo>
                    <a:cubicBezTo>
                      <a:pt x="3590" y="15537"/>
                      <a:pt x="3754" y="15562"/>
                      <a:pt x="3919" y="15562"/>
                    </a:cubicBezTo>
                    <a:cubicBezTo>
                      <a:pt x="4009" y="15562"/>
                      <a:pt x="4100" y="15554"/>
                      <a:pt x="4189" y="15538"/>
                    </a:cubicBezTo>
                    <a:lnTo>
                      <a:pt x="4189" y="15538"/>
                    </a:lnTo>
                    <a:cubicBezTo>
                      <a:pt x="4166" y="15561"/>
                      <a:pt x="4143" y="15595"/>
                      <a:pt x="4120" y="15618"/>
                    </a:cubicBezTo>
                    <a:cubicBezTo>
                      <a:pt x="4109" y="15641"/>
                      <a:pt x="4097" y="15675"/>
                      <a:pt x="4109" y="15709"/>
                    </a:cubicBezTo>
                    <a:cubicBezTo>
                      <a:pt x="4120" y="15744"/>
                      <a:pt x="4143" y="15766"/>
                      <a:pt x="4177" y="15778"/>
                    </a:cubicBezTo>
                    <a:cubicBezTo>
                      <a:pt x="4292" y="15804"/>
                      <a:pt x="4412" y="15818"/>
                      <a:pt x="4532" y="15818"/>
                    </a:cubicBezTo>
                    <a:cubicBezTo>
                      <a:pt x="4674" y="15818"/>
                      <a:pt x="4817" y="15798"/>
                      <a:pt x="4953" y="15755"/>
                    </a:cubicBezTo>
                    <a:lnTo>
                      <a:pt x="4953" y="15755"/>
                    </a:lnTo>
                    <a:lnTo>
                      <a:pt x="4930" y="15926"/>
                    </a:lnTo>
                    <a:cubicBezTo>
                      <a:pt x="4930" y="15960"/>
                      <a:pt x="4942" y="15983"/>
                      <a:pt x="4965" y="16006"/>
                    </a:cubicBezTo>
                    <a:cubicBezTo>
                      <a:pt x="4976" y="16029"/>
                      <a:pt x="5010" y="16040"/>
                      <a:pt x="5045" y="16040"/>
                    </a:cubicBezTo>
                    <a:cubicBezTo>
                      <a:pt x="5261" y="16006"/>
                      <a:pt x="5490" y="15949"/>
                      <a:pt x="5695" y="15858"/>
                    </a:cubicBezTo>
                    <a:lnTo>
                      <a:pt x="5695" y="15858"/>
                    </a:lnTo>
                    <a:cubicBezTo>
                      <a:pt x="5695" y="15915"/>
                      <a:pt x="5695" y="15960"/>
                      <a:pt x="5684" y="16006"/>
                    </a:cubicBezTo>
                    <a:cubicBezTo>
                      <a:pt x="5672" y="16040"/>
                      <a:pt x="5684" y="16063"/>
                      <a:pt x="5706" y="16086"/>
                    </a:cubicBezTo>
                    <a:cubicBezTo>
                      <a:pt x="5718" y="16109"/>
                      <a:pt x="5752" y="16132"/>
                      <a:pt x="5775" y="16132"/>
                    </a:cubicBezTo>
                    <a:cubicBezTo>
                      <a:pt x="6003" y="16097"/>
                      <a:pt x="6231" y="16040"/>
                      <a:pt x="6425" y="15926"/>
                    </a:cubicBezTo>
                    <a:lnTo>
                      <a:pt x="6425" y="15995"/>
                    </a:lnTo>
                    <a:cubicBezTo>
                      <a:pt x="6425" y="16017"/>
                      <a:pt x="6437" y="16052"/>
                      <a:pt x="6460" y="16074"/>
                    </a:cubicBezTo>
                    <a:cubicBezTo>
                      <a:pt x="6476" y="16091"/>
                      <a:pt x="6493" y="16102"/>
                      <a:pt x="6514" y="16102"/>
                    </a:cubicBezTo>
                    <a:cubicBezTo>
                      <a:pt x="6522" y="16102"/>
                      <a:pt x="6530" y="16100"/>
                      <a:pt x="6540" y="16097"/>
                    </a:cubicBezTo>
                    <a:cubicBezTo>
                      <a:pt x="6779" y="16063"/>
                      <a:pt x="7019" y="15972"/>
                      <a:pt x="7224" y="15823"/>
                    </a:cubicBezTo>
                    <a:lnTo>
                      <a:pt x="7224" y="15823"/>
                    </a:lnTo>
                    <a:cubicBezTo>
                      <a:pt x="7224" y="15846"/>
                      <a:pt x="7213" y="15869"/>
                      <a:pt x="7213" y="15903"/>
                    </a:cubicBezTo>
                    <a:cubicBezTo>
                      <a:pt x="7201" y="15926"/>
                      <a:pt x="7213" y="15960"/>
                      <a:pt x="7236" y="15983"/>
                    </a:cubicBezTo>
                    <a:cubicBezTo>
                      <a:pt x="7258" y="16006"/>
                      <a:pt x="7293" y="16017"/>
                      <a:pt x="7327" y="16017"/>
                    </a:cubicBezTo>
                    <a:cubicBezTo>
                      <a:pt x="7635" y="15972"/>
                      <a:pt x="7932" y="15846"/>
                      <a:pt x="8194" y="15664"/>
                    </a:cubicBezTo>
                    <a:lnTo>
                      <a:pt x="8194" y="15664"/>
                    </a:lnTo>
                    <a:cubicBezTo>
                      <a:pt x="8183" y="15698"/>
                      <a:pt x="8194" y="15744"/>
                      <a:pt x="8229" y="15766"/>
                    </a:cubicBezTo>
                    <a:cubicBezTo>
                      <a:pt x="8249" y="15780"/>
                      <a:pt x="8273" y="15785"/>
                      <a:pt x="8296" y="15785"/>
                    </a:cubicBezTo>
                    <a:cubicBezTo>
                      <a:pt x="8312" y="15785"/>
                      <a:pt x="8328" y="15783"/>
                      <a:pt x="8343" y="15778"/>
                    </a:cubicBezTo>
                    <a:cubicBezTo>
                      <a:pt x="8628" y="15618"/>
                      <a:pt x="9370" y="15470"/>
                      <a:pt x="9963" y="15367"/>
                    </a:cubicBezTo>
                    <a:lnTo>
                      <a:pt x="9963" y="15367"/>
                    </a:lnTo>
                    <a:cubicBezTo>
                      <a:pt x="9632" y="15458"/>
                      <a:pt x="9290" y="15538"/>
                      <a:pt x="8947" y="15595"/>
                    </a:cubicBezTo>
                    <a:lnTo>
                      <a:pt x="8890" y="15595"/>
                    </a:lnTo>
                    <a:cubicBezTo>
                      <a:pt x="8685" y="15629"/>
                      <a:pt x="8491" y="15709"/>
                      <a:pt x="8331" y="15835"/>
                    </a:cubicBezTo>
                    <a:cubicBezTo>
                      <a:pt x="8308" y="15835"/>
                      <a:pt x="8286" y="15858"/>
                      <a:pt x="8274" y="15869"/>
                    </a:cubicBezTo>
                    <a:cubicBezTo>
                      <a:pt x="8251" y="15915"/>
                      <a:pt x="8251" y="15972"/>
                      <a:pt x="8308" y="16052"/>
                    </a:cubicBezTo>
                    <a:cubicBezTo>
                      <a:pt x="8069" y="16074"/>
                      <a:pt x="7841" y="16143"/>
                      <a:pt x="7635" y="16268"/>
                    </a:cubicBezTo>
                    <a:cubicBezTo>
                      <a:pt x="7567" y="16314"/>
                      <a:pt x="7578" y="16417"/>
                      <a:pt x="7658" y="16440"/>
                    </a:cubicBezTo>
                    <a:cubicBezTo>
                      <a:pt x="7669" y="16451"/>
                      <a:pt x="7681" y="16463"/>
                      <a:pt x="7692" y="16474"/>
                    </a:cubicBezTo>
                    <a:cubicBezTo>
                      <a:pt x="7407" y="16508"/>
                      <a:pt x="7133" y="16622"/>
                      <a:pt x="6905" y="16805"/>
                    </a:cubicBezTo>
                    <a:cubicBezTo>
                      <a:pt x="6882" y="16828"/>
                      <a:pt x="6859" y="16873"/>
                      <a:pt x="6870" y="16908"/>
                    </a:cubicBezTo>
                    <a:cubicBezTo>
                      <a:pt x="6882" y="16942"/>
                      <a:pt x="6905" y="16965"/>
                      <a:pt x="6939" y="16976"/>
                    </a:cubicBezTo>
                    <a:cubicBezTo>
                      <a:pt x="6688" y="17102"/>
                      <a:pt x="6460" y="17273"/>
                      <a:pt x="6277" y="17478"/>
                    </a:cubicBezTo>
                    <a:cubicBezTo>
                      <a:pt x="6254" y="17501"/>
                      <a:pt x="6243" y="17524"/>
                      <a:pt x="6243" y="17558"/>
                    </a:cubicBezTo>
                    <a:cubicBezTo>
                      <a:pt x="6254" y="17581"/>
                      <a:pt x="6266" y="17615"/>
                      <a:pt x="6288" y="17627"/>
                    </a:cubicBezTo>
                    <a:cubicBezTo>
                      <a:pt x="6357" y="17661"/>
                      <a:pt x="6425" y="17684"/>
                      <a:pt x="6505" y="17706"/>
                    </a:cubicBezTo>
                    <a:cubicBezTo>
                      <a:pt x="6334" y="17809"/>
                      <a:pt x="6174" y="17923"/>
                      <a:pt x="6026" y="18049"/>
                    </a:cubicBezTo>
                    <a:cubicBezTo>
                      <a:pt x="6003" y="18060"/>
                      <a:pt x="5992" y="18094"/>
                      <a:pt x="5980" y="18117"/>
                    </a:cubicBezTo>
                    <a:cubicBezTo>
                      <a:pt x="5980" y="18140"/>
                      <a:pt x="5992" y="18174"/>
                      <a:pt x="6015" y="18197"/>
                    </a:cubicBezTo>
                    <a:cubicBezTo>
                      <a:pt x="6049" y="18231"/>
                      <a:pt x="6094" y="18254"/>
                      <a:pt x="6151" y="18266"/>
                    </a:cubicBezTo>
                    <a:cubicBezTo>
                      <a:pt x="6015" y="18357"/>
                      <a:pt x="5900" y="18482"/>
                      <a:pt x="5843" y="18642"/>
                    </a:cubicBezTo>
                    <a:cubicBezTo>
                      <a:pt x="5832" y="18665"/>
                      <a:pt x="5843" y="18711"/>
                      <a:pt x="5866" y="18734"/>
                    </a:cubicBezTo>
                    <a:cubicBezTo>
                      <a:pt x="5876" y="18752"/>
                      <a:pt x="5900" y="18771"/>
                      <a:pt x="5927" y="18771"/>
                    </a:cubicBezTo>
                    <a:cubicBezTo>
                      <a:pt x="5934" y="18771"/>
                      <a:pt x="5940" y="18770"/>
                      <a:pt x="5946" y="18768"/>
                    </a:cubicBezTo>
                    <a:lnTo>
                      <a:pt x="5969" y="18768"/>
                    </a:lnTo>
                    <a:cubicBezTo>
                      <a:pt x="5467" y="19236"/>
                      <a:pt x="4919" y="19669"/>
                      <a:pt x="4348" y="20057"/>
                    </a:cubicBezTo>
                    <a:cubicBezTo>
                      <a:pt x="4268" y="20103"/>
                      <a:pt x="4303" y="20240"/>
                      <a:pt x="4405" y="20240"/>
                    </a:cubicBezTo>
                    <a:lnTo>
                      <a:pt x="4405" y="20217"/>
                    </a:lnTo>
                    <a:cubicBezTo>
                      <a:pt x="4976" y="20149"/>
                      <a:pt x="5843" y="19669"/>
                      <a:pt x="6186" y="19475"/>
                    </a:cubicBezTo>
                    <a:lnTo>
                      <a:pt x="6186" y="19475"/>
                    </a:lnTo>
                    <a:cubicBezTo>
                      <a:pt x="6186" y="19510"/>
                      <a:pt x="6186" y="19532"/>
                      <a:pt x="6174" y="19567"/>
                    </a:cubicBezTo>
                    <a:cubicBezTo>
                      <a:pt x="6174" y="19601"/>
                      <a:pt x="6186" y="19635"/>
                      <a:pt x="6209" y="19658"/>
                    </a:cubicBezTo>
                    <a:cubicBezTo>
                      <a:pt x="6234" y="19675"/>
                      <a:pt x="6259" y="19685"/>
                      <a:pt x="6284" y="19685"/>
                    </a:cubicBezTo>
                    <a:cubicBezTo>
                      <a:pt x="6293" y="19685"/>
                      <a:pt x="6302" y="19684"/>
                      <a:pt x="6311" y="19681"/>
                    </a:cubicBezTo>
                    <a:cubicBezTo>
                      <a:pt x="6482" y="19589"/>
                      <a:pt x="6654" y="19475"/>
                      <a:pt x="6791" y="19350"/>
                    </a:cubicBezTo>
                    <a:cubicBezTo>
                      <a:pt x="6802" y="19361"/>
                      <a:pt x="6813" y="19384"/>
                      <a:pt x="6825" y="19395"/>
                    </a:cubicBezTo>
                    <a:cubicBezTo>
                      <a:pt x="6838" y="19409"/>
                      <a:pt x="6855" y="19414"/>
                      <a:pt x="6874" y="19414"/>
                    </a:cubicBezTo>
                    <a:cubicBezTo>
                      <a:pt x="6888" y="19414"/>
                      <a:pt x="6902" y="19412"/>
                      <a:pt x="6916" y="19407"/>
                    </a:cubicBezTo>
                    <a:cubicBezTo>
                      <a:pt x="7167" y="19338"/>
                      <a:pt x="7395" y="19201"/>
                      <a:pt x="7578" y="19030"/>
                    </a:cubicBezTo>
                    <a:lnTo>
                      <a:pt x="7578" y="19064"/>
                    </a:lnTo>
                    <a:cubicBezTo>
                      <a:pt x="7578" y="19099"/>
                      <a:pt x="7601" y="19133"/>
                      <a:pt x="7635" y="19144"/>
                    </a:cubicBezTo>
                    <a:cubicBezTo>
                      <a:pt x="7646" y="19156"/>
                      <a:pt x="7664" y="19161"/>
                      <a:pt x="7682" y="19161"/>
                    </a:cubicBezTo>
                    <a:cubicBezTo>
                      <a:pt x="7701" y="19161"/>
                      <a:pt x="7721" y="19156"/>
                      <a:pt x="7738" y="19144"/>
                    </a:cubicBezTo>
                    <a:cubicBezTo>
                      <a:pt x="7932" y="19019"/>
                      <a:pt x="8092" y="18848"/>
                      <a:pt x="8229" y="18654"/>
                    </a:cubicBezTo>
                    <a:cubicBezTo>
                      <a:pt x="8229" y="18688"/>
                      <a:pt x="8251" y="18711"/>
                      <a:pt x="8286" y="18734"/>
                    </a:cubicBezTo>
                    <a:cubicBezTo>
                      <a:pt x="8300" y="18738"/>
                      <a:pt x="8314" y="18741"/>
                      <a:pt x="8328" y="18741"/>
                    </a:cubicBezTo>
                    <a:cubicBezTo>
                      <a:pt x="8348" y="18741"/>
                      <a:pt x="8368" y="18735"/>
                      <a:pt x="8388" y="18722"/>
                    </a:cubicBezTo>
                    <a:cubicBezTo>
                      <a:pt x="8537" y="18608"/>
                      <a:pt x="8662" y="18460"/>
                      <a:pt x="8765" y="18300"/>
                    </a:cubicBezTo>
                    <a:cubicBezTo>
                      <a:pt x="8776" y="18323"/>
                      <a:pt x="8799" y="18357"/>
                      <a:pt x="8822" y="18357"/>
                    </a:cubicBezTo>
                    <a:cubicBezTo>
                      <a:pt x="8835" y="18366"/>
                      <a:pt x="8850" y="18369"/>
                      <a:pt x="8864" y="18369"/>
                    </a:cubicBezTo>
                    <a:cubicBezTo>
                      <a:pt x="8888" y="18369"/>
                      <a:pt x="8911" y="18360"/>
                      <a:pt x="8925" y="18346"/>
                    </a:cubicBezTo>
                    <a:cubicBezTo>
                      <a:pt x="9073" y="18220"/>
                      <a:pt x="9199" y="18049"/>
                      <a:pt x="9278" y="17866"/>
                    </a:cubicBezTo>
                    <a:lnTo>
                      <a:pt x="9336" y="17923"/>
                    </a:lnTo>
                    <a:cubicBezTo>
                      <a:pt x="9355" y="17942"/>
                      <a:pt x="9378" y="17951"/>
                      <a:pt x="9400" y="17951"/>
                    </a:cubicBezTo>
                    <a:cubicBezTo>
                      <a:pt x="9432" y="17951"/>
                      <a:pt x="9464" y="17934"/>
                      <a:pt x="9484" y="17900"/>
                    </a:cubicBezTo>
                    <a:cubicBezTo>
                      <a:pt x="9564" y="17763"/>
                      <a:pt x="9632" y="17615"/>
                      <a:pt x="9678" y="17467"/>
                    </a:cubicBezTo>
                    <a:cubicBezTo>
                      <a:pt x="9689" y="17478"/>
                      <a:pt x="9701" y="17490"/>
                      <a:pt x="9712" y="17501"/>
                    </a:cubicBezTo>
                    <a:cubicBezTo>
                      <a:pt x="9730" y="17525"/>
                      <a:pt x="9755" y="17537"/>
                      <a:pt x="9782" y="17537"/>
                    </a:cubicBezTo>
                    <a:cubicBezTo>
                      <a:pt x="9804" y="17537"/>
                      <a:pt x="9828" y="17528"/>
                      <a:pt x="9849" y="17512"/>
                    </a:cubicBezTo>
                    <a:cubicBezTo>
                      <a:pt x="9997" y="17398"/>
                      <a:pt x="10089" y="17147"/>
                      <a:pt x="10169" y="16930"/>
                    </a:cubicBezTo>
                    <a:cubicBezTo>
                      <a:pt x="10328" y="16440"/>
                      <a:pt x="10534" y="15960"/>
                      <a:pt x="10796" y="15504"/>
                    </a:cubicBezTo>
                    <a:lnTo>
                      <a:pt x="10796" y="15504"/>
                    </a:lnTo>
                    <a:cubicBezTo>
                      <a:pt x="10785" y="16200"/>
                      <a:pt x="10682" y="17843"/>
                      <a:pt x="9997" y="18517"/>
                    </a:cubicBezTo>
                    <a:cubicBezTo>
                      <a:pt x="9952" y="18574"/>
                      <a:pt x="9975" y="18631"/>
                      <a:pt x="9997" y="18676"/>
                    </a:cubicBezTo>
                    <a:cubicBezTo>
                      <a:pt x="10074" y="18885"/>
                      <a:pt x="10278" y="19019"/>
                      <a:pt x="10496" y="19019"/>
                    </a:cubicBezTo>
                    <a:cubicBezTo>
                      <a:pt x="10505" y="19019"/>
                      <a:pt x="10514" y="19019"/>
                      <a:pt x="10522" y="19019"/>
                    </a:cubicBezTo>
                    <a:cubicBezTo>
                      <a:pt x="10557" y="19019"/>
                      <a:pt x="10591" y="18996"/>
                      <a:pt x="10602" y="18973"/>
                    </a:cubicBezTo>
                    <a:cubicBezTo>
                      <a:pt x="10636" y="18916"/>
                      <a:pt x="11321" y="17741"/>
                      <a:pt x="11161" y="15755"/>
                    </a:cubicBezTo>
                    <a:lnTo>
                      <a:pt x="11161" y="15755"/>
                    </a:lnTo>
                    <a:cubicBezTo>
                      <a:pt x="11344" y="16120"/>
                      <a:pt x="11504" y="16508"/>
                      <a:pt x="11629" y="16908"/>
                    </a:cubicBezTo>
                    <a:cubicBezTo>
                      <a:pt x="11698" y="17102"/>
                      <a:pt x="11789" y="17353"/>
                      <a:pt x="11949" y="17478"/>
                    </a:cubicBezTo>
                    <a:cubicBezTo>
                      <a:pt x="11964" y="17488"/>
                      <a:pt x="11984" y="17494"/>
                      <a:pt x="12005" y="17494"/>
                    </a:cubicBezTo>
                    <a:cubicBezTo>
                      <a:pt x="12030" y="17494"/>
                      <a:pt x="12056" y="17486"/>
                      <a:pt x="12074" y="17467"/>
                    </a:cubicBezTo>
                    <a:lnTo>
                      <a:pt x="12120" y="17433"/>
                    </a:lnTo>
                    <a:cubicBezTo>
                      <a:pt x="12166" y="17581"/>
                      <a:pt x="12223" y="17729"/>
                      <a:pt x="12303" y="17866"/>
                    </a:cubicBezTo>
                    <a:cubicBezTo>
                      <a:pt x="12325" y="17889"/>
                      <a:pt x="12348" y="17912"/>
                      <a:pt x="12371" y="17912"/>
                    </a:cubicBezTo>
                    <a:cubicBezTo>
                      <a:pt x="12405" y="17912"/>
                      <a:pt x="12440" y="17900"/>
                      <a:pt x="12462" y="17889"/>
                    </a:cubicBezTo>
                    <a:lnTo>
                      <a:pt x="12520" y="17832"/>
                    </a:lnTo>
                    <a:cubicBezTo>
                      <a:pt x="12599" y="18015"/>
                      <a:pt x="12714" y="18186"/>
                      <a:pt x="12862" y="18311"/>
                    </a:cubicBezTo>
                    <a:cubicBezTo>
                      <a:pt x="12883" y="18325"/>
                      <a:pt x="12904" y="18335"/>
                      <a:pt x="12925" y="18335"/>
                    </a:cubicBezTo>
                    <a:cubicBezTo>
                      <a:pt x="12938" y="18335"/>
                      <a:pt x="12952" y="18331"/>
                      <a:pt x="12965" y="18323"/>
                    </a:cubicBezTo>
                    <a:cubicBezTo>
                      <a:pt x="12999" y="18323"/>
                      <a:pt x="13022" y="18288"/>
                      <a:pt x="13022" y="18266"/>
                    </a:cubicBezTo>
                    <a:cubicBezTo>
                      <a:pt x="13124" y="18425"/>
                      <a:pt x="13250" y="18574"/>
                      <a:pt x="13398" y="18688"/>
                    </a:cubicBezTo>
                    <a:cubicBezTo>
                      <a:pt x="13418" y="18701"/>
                      <a:pt x="13442" y="18707"/>
                      <a:pt x="13466" y="18707"/>
                    </a:cubicBezTo>
                    <a:cubicBezTo>
                      <a:pt x="13482" y="18707"/>
                      <a:pt x="13498" y="18704"/>
                      <a:pt x="13512" y="18699"/>
                    </a:cubicBezTo>
                    <a:cubicBezTo>
                      <a:pt x="13535" y="18676"/>
                      <a:pt x="13558" y="18654"/>
                      <a:pt x="13569" y="18619"/>
                    </a:cubicBezTo>
                    <a:cubicBezTo>
                      <a:pt x="13695" y="18813"/>
                      <a:pt x="13866" y="18985"/>
                      <a:pt x="14060" y="19122"/>
                    </a:cubicBezTo>
                    <a:cubicBezTo>
                      <a:pt x="14077" y="19127"/>
                      <a:pt x="14094" y="19130"/>
                      <a:pt x="14112" y="19130"/>
                    </a:cubicBezTo>
                    <a:cubicBezTo>
                      <a:pt x="14129" y="19130"/>
                      <a:pt x="14146" y="19127"/>
                      <a:pt x="14163" y="19122"/>
                    </a:cubicBezTo>
                    <a:cubicBezTo>
                      <a:pt x="14197" y="19099"/>
                      <a:pt x="14209" y="19064"/>
                      <a:pt x="14209" y="19030"/>
                    </a:cubicBezTo>
                    <a:lnTo>
                      <a:pt x="14209" y="18996"/>
                    </a:lnTo>
                    <a:cubicBezTo>
                      <a:pt x="14403" y="19167"/>
                      <a:pt x="14631" y="19304"/>
                      <a:pt x="14882" y="19384"/>
                    </a:cubicBezTo>
                    <a:cubicBezTo>
                      <a:pt x="14905" y="19384"/>
                      <a:pt x="14939" y="19384"/>
                      <a:pt x="14962" y="19361"/>
                    </a:cubicBezTo>
                    <a:cubicBezTo>
                      <a:pt x="14973" y="19350"/>
                      <a:pt x="14996" y="19327"/>
                      <a:pt x="14996" y="19316"/>
                    </a:cubicBezTo>
                    <a:cubicBezTo>
                      <a:pt x="15144" y="19441"/>
                      <a:pt x="15304" y="19555"/>
                      <a:pt x="15475" y="19646"/>
                    </a:cubicBezTo>
                    <a:cubicBezTo>
                      <a:pt x="15489" y="19651"/>
                      <a:pt x="15504" y="19654"/>
                      <a:pt x="15518" y="19654"/>
                    </a:cubicBezTo>
                    <a:cubicBezTo>
                      <a:pt x="15538" y="19654"/>
                      <a:pt x="15558" y="19648"/>
                      <a:pt x="15578" y="19635"/>
                    </a:cubicBezTo>
                    <a:cubicBezTo>
                      <a:pt x="15601" y="19601"/>
                      <a:pt x="15624" y="19567"/>
                      <a:pt x="15612" y="19532"/>
                    </a:cubicBezTo>
                    <a:cubicBezTo>
                      <a:pt x="15612" y="19498"/>
                      <a:pt x="15601" y="19475"/>
                      <a:pt x="15601" y="19441"/>
                    </a:cubicBezTo>
                    <a:lnTo>
                      <a:pt x="15601" y="19441"/>
                    </a:lnTo>
                    <a:cubicBezTo>
                      <a:pt x="15943" y="19646"/>
                      <a:pt x="16810" y="20114"/>
                      <a:pt x="17381" y="20183"/>
                    </a:cubicBezTo>
                    <a:cubicBezTo>
                      <a:pt x="17386" y="20183"/>
                      <a:pt x="17390" y="20184"/>
                      <a:pt x="17394" y="20184"/>
                    </a:cubicBezTo>
                    <a:cubicBezTo>
                      <a:pt x="17499" y="20184"/>
                      <a:pt x="17537" y="20055"/>
                      <a:pt x="17450" y="20000"/>
                    </a:cubicBezTo>
                    <a:cubicBezTo>
                      <a:pt x="16879" y="19612"/>
                      <a:pt x="16343" y="19179"/>
                      <a:pt x="15840" y="18711"/>
                    </a:cubicBezTo>
                    <a:lnTo>
                      <a:pt x="15863" y="18711"/>
                    </a:lnTo>
                    <a:cubicBezTo>
                      <a:pt x="15898" y="18711"/>
                      <a:pt x="15920" y="18699"/>
                      <a:pt x="15943" y="18676"/>
                    </a:cubicBezTo>
                    <a:cubicBezTo>
                      <a:pt x="15966" y="18654"/>
                      <a:pt x="15977" y="18619"/>
                      <a:pt x="15966" y="18585"/>
                    </a:cubicBezTo>
                    <a:cubicBezTo>
                      <a:pt x="15898" y="18437"/>
                      <a:pt x="15795" y="18300"/>
                      <a:pt x="15658" y="18209"/>
                    </a:cubicBezTo>
                    <a:cubicBezTo>
                      <a:pt x="15704" y="18197"/>
                      <a:pt x="15749" y="18174"/>
                      <a:pt x="15795" y="18140"/>
                    </a:cubicBezTo>
                    <a:cubicBezTo>
                      <a:pt x="15806" y="18117"/>
                      <a:pt x="15818" y="18094"/>
                      <a:pt x="15818" y="18060"/>
                    </a:cubicBezTo>
                    <a:cubicBezTo>
                      <a:pt x="15818" y="18037"/>
                      <a:pt x="15806" y="18015"/>
                      <a:pt x="15783" y="17992"/>
                    </a:cubicBezTo>
                    <a:cubicBezTo>
                      <a:pt x="15635" y="17866"/>
                      <a:pt x="15464" y="17752"/>
                      <a:pt x="15304" y="17649"/>
                    </a:cubicBezTo>
                    <a:cubicBezTo>
                      <a:pt x="15373" y="17638"/>
                      <a:pt x="15452" y="17615"/>
                      <a:pt x="15521" y="17569"/>
                    </a:cubicBezTo>
                    <a:cubicBezTo>
                      <a:pt x="15544" y="17558"/>
                      <a:pt x="15555" y="17535"/>
                      <a:pt x="15567" y="17501"/>
                    </a:cubicBezTo>
                    <a:cubicBezTo>
                      <a:pt x="15567" y="17478"/>
                      <a:pt x="15555" y="17444"/>
                      <a:pt x="15532" y="17421"/>
                    </a:cubicBezTo>
                    <a:cubicBezTo>
                      <a:pt x="15338" y="17216"/>
                      <a:pt x="15110" y="17056"/>
                      <a:pt x="14870" y="16930"/>
                    </a:cubicBezTo>
                    <a:cubicBezTo>
                      <a:pt x="14905" y="16919"/>
                      <a:pt x="14927" y="16885"/>
                      <a:pt x="14939" y="16851"/>
                    </a:cubicBezTo>
                    <a:cubicBezTo>
                      <a:pt x="14939" y="16816"/>
                      <a:pt x="14927" y="16771"/>
                      <a:pt x="14893" y="16748"/>
                    </a:cubicBezTo>
                    <a:cubicBezTo>
                      <a:pt x="14676" y="16577"/>
                      <a:pt x="14403" y="16463"/>
                      <a:pt x="14117" y="16417"/>
                    </a:cubicBezTo>
                    <a:cubicBezTo>
                      <a:pt x="14129" y="16405"/>
                      <a:pt x="14140" y="16394"/>
                      <a:pt x="14151" y="16394"/>
                    </a:cubicBezTo>
                    <a:cubicBezTo>
                      <a:pt x="14186" y="16383"/>
                      <a:pt x="14209" y="16348"/>
                      <a:pt x="14220" y="16314"/>
                    </a:cubicBezTo>
                    <a:cubicBezTo>
                      <a:pt x="14220" y="16268"/>
                      <a:pt x="14197" y="16234"/>
                      <a:pt x="14174" y="16211"/>
                    </a:cubicBezTo>
                    <a:cubicBezTo>
                      <a:pt x="13969" y="16097"/>
                      <a:pt x="13741" y="16017"/>
                      <a:pt x="13501" y="15995"/>
                    </a:cubicBezTo>
                    <a:cubicBezTo>
                      <a:pt x="13547" y="15915"/>
                      <a:pt x="13558" y="15869"/>
                      <a:pt x="13524" y="15823"/>
                    </a:cubicBezTo>
                    <a:cubicBezTo>
                      <a:pt x="13512" y="15801"/>
                      <a:pt x="13501" y="15789"/>
                      <a:pt x="13478" y="15778"/>
                    </a:cubicBezTo>
                    <a:cubicBezTo>
                      <a:pt x="13461" y="15769"/>
                      <a:pt x="13443" y="15754"/>
                      <a:pt x="13426" y="15742"/>
                    </a:cubicBezTo>
                    <a:lnTo>
                      <a:pt x="13426" y="15742"/>
                    </a:lnTo>
                    <a:lnTo>
                      <a:pt x="13467" y="15766"/>
                    </a:lnTo>
                    <a:cubicBezTo>
                      <a:pt x="13481" y="15771"/>
                      <a:pt x="13497" y="15774"/>
                      <a:pt x="13514" y="15774"/>
                    </a:cubicBezTo>
                    <a:cubicBezTo>
                      <a:pt x="13537" y="15774"/>
                      <a:pt x="13561" y="15768"/>
                      <a:pt x="13581" y="15755"/>
                    </a:cubicBezTo>
                    <a:cubicBezTo>
                      <a:pt x="13615" y="15732"/>
                      <a:pt x="13626" y="15686"/>
                      <a:pt x="13615" y="15652"/>
                    </a:cubicBezTo>
                    <a:lnTo>
                      <a:pt x="13615" y="15652"/>
                    </a:lnTo>
                    <a:cubicBezTo>
                      <a:pt x="13878" y="15835"/>
                      <a:pt x="14174" y="15960"/>
                      <a:pt x="14482" y="16006"/>
                    </a:cubicBezTo>
                    <a:cubicBezTo>
                      <a:pt x="14517" y="16006"/>
                      <a:pt x="14551" y="15995"/>
                      <a:pt x="14574" y="15972"/>
                    </a:cubicBezTo>
                    <a:cubicBezTo>
                      <a:pt x="14597" y="15949"/>
                      <a:pt x="14608" y="15915"/>
                      <a:pt x="14597" y="15892"/>
                    </a:cubicBezTo>
                    <a:cubicBezTo>
                      <a:pt x="14597" y="15858"/>
                      <a:pt x="14585" y="15835"/>
                      <a:pt x="14585" y="15812"/>
                    </a:cubicBezTo>
                    <a:lnTo>
                      <a:pt x="14585" y="15812"/>
                    </a:lnTo>
                    <a:cubicBezTo>
                      <a:pt x="14791" y="15960"/>
                      <a:pt x="15030" y="16052"/>
                      <a:pt x="15270" y="16086"/>
                    </a:cubicBezTo>
                    <a:cubicBezTo>
                      <a:pt x="15279" y="16089"/>
                      <a:pt x="15287" y="16090"/>
                      <a:pt x="15295" y="16090"/>
                    </a:cubicBezTo>
                    <a:cubicBezTo>
                      <a:pt x="15316" y="16090"/>
                      <a:pt x="15333" y="16080"/>
                      <a:pt x="15350" y="16063"/>
                    </a:cubicBezTo>
                    <a:cubicBezTo>
                      <a:pt x="15373" y="16040"/>
                      <a:pt x="15384" y="16006"/>
                      <a:pt x="15384" y="15983"/>
                    </a:cubicBezTo>
                    <a:lnTo>
                      <a:pt x="15384" y="15915"/>
                    </a:lnTo>
                    <a:cubicBezTo>
                      <a:pt x="15578" y="16017"/>
                      <a:pt x="15806" y="16086"/>
                      <a:pt x="16034" y="16120"/>
                    </a:cubicBezTo>
                    <a:cubicBezTo>
                      <a:pt x="16057" y="16120"/>
                      <a:pt x="16092" y="16097"/>
                      <a:pt x="16103" y="16074"/>
                    </a:cubicBezTo>
                    <a:cubicBezTo>
                      <a:pt x="16126" y="16052"/>
                      <a:pt x="16137" y="16029"/>
                      <a:pt x="16126" y="15995"/>
                    </a:cubicBezTo>
                    <a:cubicBezTo>
                      <a:pt x="16114" y="15949"/>
                      <a:pt x="16114" y="15903"/>
                      <a:pt x="16114" y="15846"/>
                    </a:cubicBezTo>
                    <a:lnTo>
                      <a:pt x="16114" y="15846"/>
                    </a:lnTo>
                    <a:cubicBezTo>
                      <a:pt x="16320" y="15938"/>
                      <a:pt x="16548" y="15995"/>
                      <a:pt x="16765" y="16029"/>
                    </a:cubicBezTo>
                    <a:cubicBezTo>
                      <a:pt x="16799" y="16029"/>
                      <a:pt x="16833" y="16017"/>
                      <a:pt x="16845" y="15995"/>
                    </a:cubicBezTo>
                    <a:cubicBezTo>
                      <a:pt x="16868" y="15972"/>
                      <a:pt x="16879" y="15949"/>
                      <a:pt x="16879" y="15915"/>
                    </a:cubicBezTo>
                    <a:lnTo>
                      <a:pt x="16856" y="15744"/>
                    </a:lnTo>
                    <a:lnTo>
                      <a:pt x="16856" y="15744"/>
                    </a:lnTo>
                    <a:cubicBezTo>
                      <a:pt x="16992" y="15787"/>
                      <a:pt x="17135" y="15807"/>
                      <a:pt x="17277" y="15807"/>
                    </a:cubicBezTo>
                    <a:cubicBezTo>
                      <a:pt x="17397" y="15807"/>
                      <a:pt x="17517" y="15792"/>
                      <a:pt x="17632" y="15766"/>
                    </a:cubicBezTo>
                    <a:cubicBezTo>
                      <a:pt x="17666" y="15755"/>
                      <a:pt x="17689" y="15732"/>
                      <a:pt x="17701" y="15698"/>
                    </a:cubicBezTo>
                    <a:cubicBezTo>
                      <a:pt x="17712" y="15664"/>
                      <a:pt x="17701" y="15629"/>
                      <a:pt x="17689" y="15607"/>
                    </a:cubicBezTo>
                    <a:cubicBezTo>
                      <a:pt x="17666" y="15584"/>
                      <a:pt x="17644" y="15550"/>
                      <a:pt x="17621" y="15527"/>
                    </a:cubicBezTo>
                    <a:lnTo>
                      <a:pt x="17621" y="15527"/>
                    </a:lnTo>
                    <a:cubicBezTo>
                      <a:pt x="17710" y="15543"/>
                      <a:pt x="17800" y="15550"/>
                      <a:pt x="17890" y="15550"/>
                    </a:cubicBezTo>
                    <a:cubicBezTo>
                      <a:pt x="18055" y="15550"/>
                      <a:pt x="18219" y="15525"/>
                      <a:pt x="18374" y="15481"/>
                    </a:cubicBezTo>
                    <a:cubicBezTo>
                      <a:pt x="18408" y="15470"/>
                      <a:pt x="18431" y="15435"/>
                      <a:pt x="18442" y="15401"/>
                    </a:cubicBezTo>
                    <a:cubicBezTo>
                      <a:pt x="18442" y="15367"/>
                      <a:pt x="18431" y="15333"/>
                      <a:pt x="18408" y="15310"/>
                    </a:cubicBezTo>
                    <a:cubicBezTo>
                      <a:pt x="18385" y="15287"/>
                      <a:pt x="18363" y="15264"/>
                      <a:pt x="18340" y="15241"/>
                    </a:cubicBezTo>
                    <a:lnTo>
                      <a:pt x="18340" y="15241"/>
                    </a:lnTo>
                    <a:cubicBezTo>
                      <a:pt x="18403" y="15249"/>
                      <a:pt x="18467" y="15253"/>
                      <a:pt x="18530" y="15253"/>
                    </a:cubicBezTo>
                    <a:cubicBezTo>
                      <a:pt x="18755" y="15253"/>
                      <a:pt x="18982" y="15207"/>
                      <a:pt x="19196" y="15127"/>
                    </a:cubicBezTo>
                    <a:cubicBezTo>
                      <a:pt x="19230" y="15104"/>
                      <a:pt x="19241" y="15082"/>
                      <a:pt x="19253" y="15047"/>
                    </a:cubicBezTo>
                    <a:cubicBezTo>
                      <a:pt x="19253" y="15013"/>
                      <a:pt x="19241" y="14979"/>
                      <a:pt x="19218" y="14956"/>
                    </a:cubicBezTo>
                    <a:lnTo>
                      <a:pt x="19116" y="14876"/>
                    </a:lnTo>
                    <a:cubicBezTo>
                      <a:pt x="19355" y="14819"/>
                      <a:pt x="19709" y="14716"/>
                      <a:pt x="19926" y="14488"/>
                    </a:cubicBezTo>
                    <a:cubicBezTo>
                      <a:pt x="19960" y="14443"/>
                      <a:pt x="19960" y="14385"/>
                      <a:pt x="19926" y="14340"/>
                    </a:cubicBezTo>
                    <a:lnTo>
                      <a:pt x="19903" y="14317"/>
                    </a:lnTo>
                    <a:cubicBezTo>
                      <a:pt x="20109" y="14271"/>
                      <a:pt x="20303" y="14203"/>
                      <a:pt x="20497" y="14100"/>
                    </a:cubicBezTo>
                    <a:cubicBezTo>
                      <a:pt x="20508" y="14089"/>
                      <a:pt x="20519" y="14077"/>
                      <a:pt x="20531" y="14055"/>
                    </a:cubicBezTo>
                    <a:cubicBezTo>
                      <a:pt x="20542" y="14009"/>
                      <a:pt x="20542" y="13952"/>
                      <a:pt x="20531" y="13895"/>
                    </a:cubicBezTo>
                    <a:cubicBezTo>
                      <a:pt x="20816" y="13792"/>
                      <a:pt x="21455" y="13495"/>
                      <a:pt x="21786" y="13027"/>
                    </a:cubicBezTo>
                    <a:cubicBezTo>
                      <a:pt x="21827" y="12955"/>
                      <a:pt x="21776" y="12864"/>
                      <a:pt x="21698" y="12864"/>
                    </a:cubicBezTo>
                    <a:cubicBezTo>
                      <a:pt x="21689" y="12864"/>
                      <a:pt x="21681" y="12865"/>
                      <a:pt x="21672" y="12868"/>
                    </a:cubicBezTo>
                    <a:cubicBezTo>
                      <a:pt x="21377" y="12954"/>
                      <a:pt x="20884" y="12974"/>
                      <a:pt x="20489" y="12974"/>
                    </a:cubicBezTo>
                    <a:cubicBezTo>
                      <a:pt x="20151" y="12974"/>
                      <a:pt x="19886" y="12959"/>
                      <a:pt x="19880" y="12959"/>
                    </a:cubicBezTo>
                    <a:cubicBezTo>
                      <a:pt x="19892" y="12948"/>
                      <a:pt x="19903" y="12936"/>
                      <a:pt x="19903" y="12913"/>
                    </a:cubicBezTo>
                    <a:cubicBezTo>
                      <a:pt x="19915" y="12868"/>
                      <a:pt x="19892" y="12822"/>
                      <a:pt x="19858" y="12811"/>
                    </a:cubicBezTo>
                    <a:cubicBezTo>
                      <a:pt x="19763" y="12769"/>
                      <a:pt x="19665" y="12749"/>
                      <a:pt x="19567" y="12749"/>
                    </a:cubicBezTo>
                    <a:cubicBezTo>
                      <a:pt x="19477" y="12749"/>
                      <a:pt x="19386" y="12766"/>
                      <a:pt x="19298" y="12799"/>
                    </a:cubicBezTo>
                    <a:cubicBezTo>
                      <a:pt x="19321" y="12719"/>
                      <a:pt x="19344" y="12639"/>
                      <a:pt x="19333" y="12560"/>
                    </a:cubicBezTo>
                    <a:cubicBezTo>
                      <a:pt x="19333" y="12525"/>
                      <a:pt x="19310" y="12502"/>
                      <a:pt x="19287" y="12491"/>
                    </a:cubicBezTo>
                    <a:cubicBezTo>
                      <a:pt x="19271" y="12483"/>
                      <a:pt x="19255" y="12475"/>
                      <a:pt x="19239" y="12475"/>
                    </a:cubicBezTo>
                    <a:cubicBezTo>
                      <a:pt x="19232" y="12475"/>
                      <a:pt x="19225" y="12476"/>
                      <a:pt x="19218" y="12480"/>
                    </a:cubicBezTo>
                    <a:cubicBezTo>
                      <a:pt x="18990" y="12525"/>
                      <a:pt x="18762" y="12582"/>
                      <a:pt x="18545" y="12674"/>
                    </a:cubicBezTo>
                    <a:cubicBezTo>
                      <a:pt x="18591" y="12560"/>
                      <a:pt x="18625" y="12434"/>
                      <a:pt x="18636" y="12320"/>
                    </a:cubicBezTo>
                    <a:cubicBezTo>
                      <a:pt x="18636" y="12286"/>
                      <a:pt x="18625" y="12263"/>
                      <a:pt x="18602" y="12240"/>
                    </a:cubicBezTo>
                    <a:cubicBezTo>
                      <a:pt x="18591" y="12229"/>
                      <a:pt x="18568" y="12217"/>
                      <a:pt x="18534" y="12217"/>
                    </a:cubicBezTo>
                    <a:cubicBezTo>
                      <a:pt x="18191" y="12229"/>
                      <a:pt x="17849" y="12320"/>
                      <a:pt x="17541" y="12480"/>
                    </a:cubicBezTo>
                    <a:lnTo>
                      <a:pt x="17575" y="12377"/>
                    </a:lnTo>
                    <a:cubicBezTo>
                      <a:pt x="17598" y="12343"/>
                      <a:pt x="17587" y="12308"/>
                      <a:pt x="17564" y="12286"/>
                    </a:cubicBezTo>
                    <a:cubicBezTo>
                      <a:pt x="17547" y="12260"/>
                      <a:pt x="17523" y="12247"/>
                      <a:pt x="17498" y="12247"/>
                    </a:cubicBezTo>
                    <a:cubicBezTo>
                      <a:pt x="17490" y="12247"/>
                      <a:pt x="17481" y="12249"/>
                      <a:pt x="17472" y="12251"/>
                    </a:cubicBezTo>
                    <a:cubicBezTo>
                      <a:pt x="17107" y="12320"/>
                      <a:pt x="16788" y="12502"/>
                      <a:pt x="16548" y="12788"/>
                    </a:cubicBezTo>
                    <a:cubicBezTo>
                      <a:pt x="16537" y="12731"/>
                      <a:pt x="16525" y="12674"/>
                      <a:pt x="16525" y="12617"/>
                    </a:cubicBezTo>
                    <a:cubicBezTo>
                      <a:pt x="16537" y="12582"/>
                      <a:pt x="16525" y="12548"/>
                      <a:pt x="16502" y="12525"/>
                    </a:cubicBezTo>
                    <a:cubicBezTo>
                      <a:pt x="16477" y="12509"/>
                      <a:pt x="16452" y="12498"/>
                      <a:pt x="16427" y="12498"/>
                    </a:cubicBezTo>
                    <a:cubicBezTo>
                      <a:pt x="16418" y="12498"/>
                      <a:pt x="16409" y="12499"/>
                      <a:pt x="16400" y="12502"/>
                    </a:cubicBezTo>
                    <a:cubicBezTo>
                      <a:pt x="16103" y="12617"/>
                      <a:pt x="15829" y="12799"/>
                      <a:pt x="15635" y="13050"/>
                    </a:cubicBezTo>
                    <a:cubicBezTo>
                      <a:pt x="15578" y="12868"/>
                      <a:pt x="15521" y="12822"/>
                      <a:pt x="15464" y="12822"/>
                    </a:cubicBezTo>
                    <a:cubicBezTo>
                      <a:pt x="15430" y="12822"/>
                      <a:pt x="15407" y="12822"/>
                      <a:pt x="15384" y="12845"/>
                    </a:cubicBezTo>
                    <a:cubicBezTo>
                      <a:pt x="15110" y="12913"/>
                      <a:pt x="14882" y="13096"/>
                      <a:pt x="14745" y="13336"/>
                    </a:cubicBezTo>
                    <a:cubicBezTo>
                      <a:pt x="14692" y="13316"/>
                      <a:pt x="14639" y="13303"/>
                      <a:pt x="14583" y="13303"/>
                    </a:cubicBezTo>
                    <a:cubicBezTo>
                      <a:pt x="14544" y="13303"/>
                      <a:pt x="14503" y="13310"/>
                      <a:pt x="14460" y="13324"/>
                    </a:cubicBezTo>
                    <a:cubicBezTo>
                      <a:pt x="14448" y="13324"/>
                      <a:pt x="14448" y="13324"/>
                      <a:pt x="14437" y="13336"/>
                    </a:cubicBezTo>
                    <a:cubicBezTo>
                      <a:pt x="14300" y="13438"/>
                      <a:pt x="14186" y="13552"/>
                      <a:pt x="14083" y="13678"/>
                    </a:cubicBezTo>
                    <a:cubicBezTo>
                      <a:pt x="14037" y="13587"/>
                      <a:pt x="14003" y="13564"/>
                      <a:pt x="13946" y="13564"/>
                    </a:cubicBezTo>
                    <a:cubicBezTo>
                      <a:pt x="13912" y="13564"/>
                      <a:pt x="13878" y="13575"/>
                      <a:pt x="13855" y="13609"/>
                    </a:cubicBezTo>
                    <a:cubicBezTo>
                      <a:pt x="13684" y="13735"/>
                      <a:pt x="13524" y="13895"/>
                      <a:pt x="13375" y="14055"/>
                    </a:cubicBezTo>
                    <a:cubicBezTo>
                      <a:pt x="13353" y="14020"/>
                      <a:pt x="13318" y="13986"/>
                      <a:pt x="13273" y="13975"/>
                    </a:cubicBezTo>
                    <a:cubicBezTo>
                      <a:pt x="13265" y="13973"/>
                      <a:pt x="13257" y="13972"/>
                      <a:pt x="13249" y="13972"/>
                    </a:cubicBezTo>
                    <a:cubicBezTo>
                      <a:pt x="13211" y="13972"/>
                      <a:pt x="13175" y="13992"/>
                      <a:pt x="13147" y="14020"/>
                    </a:cubicBezTo>
                    <a:cubicBezTo>
                      <a:pt x="13067" y="14089"/>
                      <a:pt x="12234" y="14739"/>
                      <a:pt x="11344" y="14888"/>
                    </a:cubicBezTo>
                    <a:cubicBezTo>
                      <a:pt x="12074" y="14112"/>
                      <a:pt x="13296" y="13735"/>
                      <a:pt x="13410" y="13701"/>
                    </a:cubicBezTo>
                    <a:cubicBezTo>
                      <a:pt x="13455" y="13701"/>
                      <a:pt x="13501" y="13667"/>
                      <a:pt x="13524" y="13621"/>
                    </a:cubicBezTo>
                    <a:cubicBezTo>
                      <a:pt x="13547" y="13564"/>
                      <a:pt x="13535" y="13507"/>
                      <a:pt x="13501" y="13461"/>
                    </a:cubicBezTo>
                    <a:cubicBezTo>
                      <a:pt x="13763" y="13438"/>
                      <a:pt x="14015" y="13381"/>
                      <a:pt x="14266" y="13313"/>
                    </a:cubicBezTo>
                    <a:cubicBezTo>
                      <a:pt x="14300" y="13313"/>
                      <a:pt x="14334" y="13290"/>
                      <a:pt x="14357" y="13256"/>
                    </a:cubicBezTo>
                    <a:cubicBezTo>
                      <a:pt x="14403" y="13210"/>
                      <a:pt x="14391" y="13153"/>
                      <a:pt x="14323" y="13039"/>
                    </a:cubicBezTo>
                    <a:cubicBezTo>
                      <a:pt x="14517" y="13039"/>
                      <a:pt x="14711" y="13005"/>
                      <a:pt x="14905" y="12948"/>
                    </a:cubicBezTo>
                    <a:cubicBezTo>
                      <a:pt x="14916" y="12936"/>
                      <a:pt x="14927" y="12936"/>
                      <a:pt x="14927" y="12925"/>
                    </a:cubicBezTo>
                    <a:cubicBezTo>
                      <a:pt x="15019" y="12856"/>
                      <a:pt x="15076" y="12754"/>
                      <a:pt x="15099" y="12639"/>
                    </a:cubicBezTo>
                    <a:cubicBezTo>
                      <a:pt x="15144" y="12644"/>
                      <a:pt x="15189" y="12646"/>
                      <a:pt x="15233" y="12646"/>
                    </a:cubicBezTo>
                    <a:cubicBezTo>
                      <a:pt x="15515" y="12646"/>
                      <a:pt x="15783" y="12553"/>
                      <a:pt x="16000" y="12366"/>
                    </a:cubicBezTo>
                    <a:cubicBezTo>
                      <a:pt x="16023" y="12366"/>
                      <a:pt x="16046" y="12343"/>
                      <a:pt x="16057" y="12320"/>
                    </a:cubicBezTo>
                    <a:cubicBezTo>
                      <a:pt x="16103" y="12251"/>
                      <a:pt x="16092" y="12183"/>
                      <a:pt x="15943" y="12000"/>
                    </a:cubicBezTo>
                    <a:cubicBezTo>
                      <a:pt x="16320" y="11978"/>
                      <a:pt x="16685" y="11852"/>
                      <a:pt x="16993" y="11635"/>
                    </a:cubicBezTo>
                    <a:cubicBezTo>
                      <a:pt x="17016" y="11612"/>
                      <a:pt x="17027" y="11578"/>
                      <a:pt x="17027" y="11544"/>
                    </a:cubicBezTo>
                    <a:cubicBezTo>
                      <a:pt x="17027" y="11510"/>
                      <a:pt x="17004" y="11475"/>
                      <a:pt x="16970" y="11464"/>
                    </a:cubicBezTo>
                    <a:cubicBezTo>
                      <a:pt x="16902" y="11418"/>
                      <a:pt x="16845" y="11361"/>
                      <a:pt x="16799" y="11304"/>
                    </a:cubicBezTo>
                    <a:cubicBezTo>
                      <a:pt x="17233" y="11270"/>
                      <a:pt x="17632" y="11087"/>
                      <a:pt x="17940" y="10791"/>
                    </a:cubicBezTo>
                    <a:cubicBezTo>
                      <a:pt x="17986" y="10734"/>
                      <a:pt x="17963" y="10642"/>
                      <a:pt x="17895" y="10631"/>
                    </a:cubicBezTo>
                    <a:lnTo>
                      <a:pt x="17735" y="10585"/>
                    </a:lnTo>
                    <a:cubicBezTo>
                      <a:pt x="18100" y="10403"/>
                      <a:pt x="18420" y="10140"/>
                      <a:pt x="18671" y="9809"/>
                    </a:cubicBezTo>
                    <a:cubicBezTo>
                      <a:pt x="18682" y="9786"/>
                      <a:pt x="18694" y="9752"/>
                      <a:pt x="18694" y="9729"/>
                    </a:cubicBezTo>
                    <a:cubicBezTo>
                      <a:pt x="18682" y="9707"/>
                      <a:pt x="18671" y="9684"/>
                      <a:pt x="18648" y="9661"/>
                    </a:cubicBezTo>
                    <a:cubicBezTo>
                      <a:pt x="18511" y="9592"/>
                      <a:pt x="18363" y="9547"/>
                      <a:pt x="18214" y="9524"/>
                    </a:cubicBezTo>
                    <a:cubicBezTo>
                      <a:pt x="18454" y="9364"/>
                      <a:pt x="18671" y="9193"/>
                      <a:pt x="18876" y="8999"/>
                    </a:cubicBezTo>
                    <a:cubicBezTo>
                      <a:pt x="18899" y="8976"/>
                      <a:pt x="18910" y="8953"/>
                      <a:pt x="18910" y="8930"/>
                    </a:cubicBezTo>
                    <a:cubicBezTo>
                      <a:pt x="18910" y="8896"/>
                      <a:pt x="18899" y="8873"/>
                      <a:pt x="18876" y="8851"/>
                    </a:cubicBezTo>
                    <a:cubicBezTo>
                      <a:pt x="18796" y="8782"/>
                      <a:pt x="18705" y="8748"/>
                      <a:pt x="18602" y="8725"/>
                    </a:cubicBezTo>
                    <a:cubicBezTo>
                      <a:pt x="18796" y="8600"/>
                      <a:pt x="18922" y="8406"/>
                      <a:pt x="18979" y="8177"/>
                    </a:cubicBezTo>
                    <a:cubicBezTo>
                      <a:pt x="18990" y="8143"/>
                      <a:pt x="18967" y="8097"/>
                      <a:pt x="18922" y="8075"/>
                    </a:cubicBezTo>
                    <a:cubicBezTo>
                      <a:pt x="18910" y="8067"/>
                      <a:pt x="18896" y="8063"/>
                      <a:pt x="18882" y="8063"/>
                    </a:cubicBezTo>
                    <a:cubicBezTo>
                      <a:pt x="18857" y="8063"/>
                      <a:pt x="18830" y="8075"/>
                      <a:pt x="18808" y="8097"/>
                    </a:cubicBezTo>
                    <a:cubicBezTo>
                      <a:pt x="18785" y="8120"/>
                      <a:pt x="18762" y="8120"/>
                      <a:pt x="18762" y="8120"/>
                    </a:cubicBezTo>
                    <a:cubicBezTo>
                      <a:pt x="18751" y="8120"/>
                      <a:pt x="18739" y="8120"/>
                      <a:pt x="18739" y="8109"/>
                    </a:cubicBezTo>
                    <a:lnTo>
                      <a:pt x="18808" y="8075"/>
                    </a:lnTo>
                    <a:cubicBezTo>
                      <a:pt x="18830" y="8075"/>
                      <a:pt x="18842" y="8052"/>
                      <a:pt x="18853" y="8040"/>
                    </a:cubicBezTo>
                    <a:cubicBezTo>
                      <a:pt x="18865" y="8029"/>
                      <a:pt x="19606" y="6819"/>
                      <a:pt x="20131" y="6408"/>
                    </a:cubicBezTo>
                    <a:cubicBezTo>
                      <a:pt x="20166" y="6374"/>
                      <a:pt x="20177" y="6329"/>
                      <a:pt x="20166" y="6294"/>
                    </a:cubicBezTo>
                    <a:cubicBezTo>
                      <a:pt x="20154" y="6249"/>
                      <a:pt x="20109" y="6226"/>
                      <a:pt x="20074" y="6226"/>
                    </a:cubicBezTo>
                    <a:cubicBezTo>
                      <a:pt x="19401" y="6226"/>
                      <a:pt x="18694" y="6659"/>
                      <a:pt x="18397" y="6831"/>
                    </a:cubicBezTo>
                    <a:cubicBezTo>
                      <a:pt x="18363" y="6774"/>
                      <a:pt x="18305" y="6739"/>
                      <a:pt x="18248" y="6728"/>
                    </a:cubicBezTo>
                    <a:cubicBezTo>
                      <a:pt x="18237" y="6722"/>
                      <a:pt x="18228" y="6719"/>
                      <a:pt x="18220" y="6719"/>
                    </a:cubicBezTo>
                    <a:cubicBezTo>
                      <a:pt x="18211" y="6719"/>
                      <a:pt x="18203" y="6722"/>
                      <a:pt x="18191" y="6728"/>
                    </a:cubicBezTo>
                    <a:cubicBezTo>
                      <a:pt x="17963" y="6842"/>
                      <a:pt x="17758" y="6990"/>
                      <a:pt x="17575" y="7162"/>
                    </a:cubicBezTo>
                    <a:lnTo>
                      <a:pt x="17564" y="7093"/>
                    </a:lnTo>
                    <a:cubicBezTo>
                      <a:pt x="17554" y="7043"/>
                      <a:pt x="17518" y="7011"/>
                      <a:pt x="17471" y="7011"/>
                    </a:cubicBezTo>
                    <a:cubicBezTo>
                      <a:pt x="17464" y="7011"/>
                      <a:pt x="17457" y="7012"/>
                      <a:pt x="17450" y="7013"/>
                    </a:cubicBezTo>
                    <a:cubicBezTo>
                      <a:pt x="17084" y="7059"/>
                      <a:pt x="16731" y="7356"/>
                      <a:pt x="16537" y="7538"/>
                    </a:cubicBezTo>
                    <a:lnTo>
                      <a:pt x="16514" y="7356"/>
                    </a:lnTo>
                    <a:cubicBezTo>
                      <a:pt x="16514" y="7321"/>
                      <a:pt x="16491" y="7287"/>
                      <a:pt x="16468" y="7276"/>
                    </a:cubicBezTo>
                    <a:cubicBezTo>
                      <a:pt x="16451" y="7270"/>
                      <a:pt x="16434" y="7267"/>
                      <a:pt x="16417" y="7267"/>
                    </a:cubicBezTo>
                    <a:cubicBezTo>
                      <a:pt x="16400" y="7267"/>
                      <a:pt x="16383" y="7270"/>
                      <a:pt x="16365" y="7276"/>
                    </a:cubicBezTo>
                    <a:cubicBezTo>
                      <a:pt x="16080" y="7470"/>
                      <a:pt x="15840" y="7732"/>
                      <a:pt x="15681" y="8040"/>
                    </a:cubicBezTo>
                    <a:cubicBezTo>
                      <a:pt x="15669" y="7995"/>
                      <a:pt x="15658" y="7949"/>
                      <a:pt x="15646" y="7892"/>
                    </a:cubicBezTo>
                    <a:cubicBezTo>
                      <a:pt x="15646" y="7858"/>
                      <a:pt x="15624" y="7824"/>
                      <a:pt x="15589" y="7812"/>
                    </a:cubicBezTo>
                    <a:cubicBezTo>
                      <a:pt x="15575" y="7807"/>
                      <a:pt x="15561" y="7805"/>
                      <a:pt x="15547" y="7805"/>
                    </a:cubicBezTo>
                    <a:cubicBezTo>
                      <a:pt x="15527" y="7805"/>
                      <a:pt x="15507" y="7810"/>
                      <a:pt x="15487" y="7824"/>
                    </a:cubicBezTo>
                    <a:cubicBezTo>
                      <a:pt x="15247" y="8006"/>
                      <a:pt x="15053" y="8246"/>
                      <a:pt x="14939" y="8531"/>
                    </a:cubicBezTo>
                    <a:cubicBezTo>
                      <a:pt x="14916" y="8474"/>
                      <a:pt x="14905" y="8428"/>
                      <a:pt x="14893" y="8383"/>
                    </a:cubicBezTo>
                    <a:cubicBezTo>
                      <a:pt x="14882" y="8348"/>
                      <a:pt x="14859" y="8326"/>
                      <a:pt x="14825" y="8314"/>
                    </a:cubicBezTo>
                    <a:cubicBezTo>
                      <a:pt x="14815" y="8311"/>
                      <a:pt x="14805" y="8310"/>
                      <a:pt x="14795" y="8310"/>
                    </a:cubicBezTo>
                    <a:cubicBezTo>
                      <a:pt x="14771" y="8310"/>
                      <a:pt x="14750" y="8318"/>
                      <a:pt x="14733" y="8326"/>
                    </a:cubicBezTo>
                    <a:cubicBezTo>
                      <a:pt x="14494" y="8531"/>
                      <a:pt x="14323" y="8794"/>
                      <a:pt x="14231" y="9090"/>
                    </a:cubicBezTo>
                    <a:lnTo>
                      <a:pt x="14060" y="8953"/>
                    </a:lnTo>
                    <a:cubicBezTo>
                      <a:pt x="14052" y="8937"/>
                      <a:pt x="14031" y="8926"/>
                      <a:pt x="14007" y="8926"/>
                    </a:cubicBezTo>
                    <a:cubicBezTo>
                      <a:pt x="13999" y="8926"/>
                      <a:pt x="13989" y="8927"/>
                      <a:pt x="13980" y="8930"/>
                    </a:cubicBezTo>
                    <a:cubicBezTo>
                      <a:pt x="13957" y="8930"/>
                      <a:pt x="13923" y="8953"/>
                      <a:pt x="13912" y="8976"/>
                    </a:cubicBezTo>
                    <a:cubicBezTo>
                      <a:pt x="13798" y="9216"/>
                      <a:pt x="13706" y="9478"/>
                      <a:pt x="13649" y="9741"/>
                    </a:cubicBezTo>
                    <a:cubicBezTo>
                      <a:pt x="13592" y="9695"/>
                      <a:pt x="13547" y="9649"/>
                      <a:pt x="13501" y="9604"/>
                    </a:cubicBezTo>
                    <a:cubicBezTo>
                      <a:pt x="13484" y="9587"/>
                      <a:pt x="13468" y="9577"/>
                      <a:pt x="13446" y="9577"/>
                    </a:cubicBezTo>
                    <a:cubicBezTo>
                      <a:pt x="13439" y="9577"/>
                      <a:pt x="13430" y="9578"/>
                      <a:pt x="13421" y="9581"/>
                    </a:cubicBezTo>
                    <a:cubicBezTo>
                      <a:pt x="13387" y="9581"/>
                      <a:pt x="13364" y="9592"/>
                      <a:pt x="13353" y="9615"/>
                    </a:cubicBezTo>
                    <a:cubicBezTo>
                      <a:pt x="13216" y="9855"/>
                      <a:pt x="13136" y="10117"/>
                      <a:pt x="13102" y="10391"/>
                    </a:cubicBezTo>
                    <a:lnTo>
                      <a:pt x="13022" y="10323"/>
                    </a:lnTo>
                    <a:cubicBezTo>
                      <a:pt x="12999" y="10300"/>
                      <a:pt x="12976" y="10300"/>
                      <a:pt x="12942" y="10300"/>
                    </a:cubicBezTo>
                    <a:cubicBezTo>
                      <a:pt x="12919" y="10300"/>
                      <a:pt x="12885" y="10323"/>
                      <a:pt x="12873" y="10346"/>
                    </a:cubicBezTo>
                    <a:cubicBezTo>
                      <a:pt x="12748" y="10619"/>
                      <a:pt x="12679" y="10916"/>
                      <a:pt x="12679" y="11213"/>
                    </a:cubicBezTo>
                    <a:cubicBezTo>
                      <a:pt x="12656" y="11179"/>
                      <a:pt x="12634" y="11156"/>
                      <a:pt x="12599" y="11122"/>
                    </a:cubicBezTo>
                    <a:cubicBezTo>
                      <a:pt x="12583" y="11105"/>
                      <a:pt x="12560" y="11094"/>
                      <a:pt x="12535" y="11094"/>
                    </a:cubicBezTo>
                    <a:cubicBezTo>
                      <a:pt x="12526" y="11094"/>
                      <a:pt x="12517" y="11096"/>
                      <a:pt x="12508" y="11099"/>
                    </a:cubicBezTo>
                    <a:cubicBezTo>
                      <a:pt x="12474" y="11099"/>
                      <a:pt x="12451" y="11122"/>
                      <a:pt x="12440" y="11144"/>
                    </a:cubicBezTo>
                    <a:cubicBezTo>
                      <a:pt x="12268" y="11487"/>
                      <a:pt x="12189" y="11863"/>
                      <a:pt x="12200" y="12240"/>
                    </a:cubicBezTo>
                    <a:lnTo>
                      <a:pt x="12177" y="12217"/>
                    </a:lnTo>
                    <a:cubicBezTo>
                      <a:pt x="12151" y="12192"/>
                      <a:pt x="12126" y="12179"/>
                      <a:pt x="12095" y="12179"/>
                    </a:cubicBezTo>
                    <a:cubicBezTo>
                      <a:pt x="12085" y="12179"/>
                      <a:pt x="12074" y="12180"/>
                      <a:pt x="12063" y="12183"/>
                    </a:cubicBezTo>
                    <a:cubicBezTo>
                      <a:pt x="12029" y="12194"/>
                      <a:pt x="11995" y="12229"/>
                      <a:pt x="11995" y="12263"/>
                    </a:cubicBezTo>
                    <a:cubicBezTo>
                      <a:pt x="11949" y="12662"/>
                      <a:pt x="11549" y="13564"/>
                      <a:pt x="11253" y="14180"/>
                    </a:cubicBezTo>
                    <a:cubicBezTo>
                      <a:pt x="11310" y="13815"/>
                      <a:pt x="11390" y="13450"/>
                      <a:pt x="11481" y="13085"/>
                    </a:cubicBezTo>
                    <a:cubicBezTo>
                      <a:pt x="11618" y="12582"/>
                      <a:pt x="11823" y="12092"/>
                      <a:pt x="12086" y="11647"/>
                    </a:cubicBezTo>
                    <a:cubicBezTo>
                      <a:pt x="12120" y="11578"/>
                      <a:pt x="12120" y="11498"/>
                      <a:pt x="12074" y="11441"/>
                    </a:cubicBezTo>
                    <a:cubicBezTo>
                      <a:pt x="12040" y="11384"/>
                      <a:pt x="11983" y="11350"/>
                      <a:pt x="11915" y="11338"/>
                    </a:cubicBezTo>
                    <a:cubicBezTo>
                      <a:pt x="12131" y="11087"/>
                      <a:pt x="12325" y="10802"/>
                      <a:pt x="12508" y="10517"/>
                    </a:cubicBezTo>
                    <a:cubicBezTo>
                      <a:pt x="12508" y="10505"/>
                      <a:pt x="12508" y="10505"/>
                      <a:pt x="12520" y="10494"/>
                    </a:cubicBezTo>
                    <a:cubicBezTo>
                      <a:pt x="12531" y="10460"/>
                      <a:pt x="12520" y="10425"/>
                      <a:pt x="12497" y="10391"/>
                    </a:cubicBezTo>
                    <a:cubicBezTo>
                      <a:pt x="12474" y="10357"/>
                      <a:pt x="12405" y="10300"/>
                      <a:pt x="12200" y="10243"/>
                    </a:cubicBezTo>
                    <a:cubicBezTo>
                      <a:pt x="12405" y="10015"/>
                      <a:pt x="12565" y="9752"/>
                      <a:pt x="12702" y="9467"/>
                    </a:cubicBezTo>
                    <a:cubicBezTo>
                      <a:pt x="12714" y="9421"/>
                      <a:pt x="12702" y="9376"/>
                      <a:pt x="12656" y="9341"/>
                    </a:cubicBezTo>
                    <a:cubicBezTo>
                      <a:pt x="12577" y="9296"/>
                      <a:pt x="12485" y="9250"/>
                      <a:pt x="12383" y="9227"/>
                    </a:cubicBezTo>
                    <a:cubicBezTo>
                      <a:pt x="12634" y="8999"/>
                      <a:pt x="12805" y="8691"/>
                      <a:pt x="12862" y="8371"/>
                    </a:cubicBezTo>
                    <a:cubicBezTo>
                      <a:pt x="12873" y="8337"/>
                      <a:pt x="12885" y="8314"/>
                      <a:pt x="12873" y="8280"/>
                    </a:cubicBezTo>
                    <a:cubicBezTo>
                      <a:pt x="12862" y="8212"/>
                      <a:pt x="12816" y="8166"/>
                      <a:pt x="12497" y="8120"/>
                    </a:cubicBezTo>
                    <a:cubicBezTo>
                      <a:pt x="12782" y="7835"/>
                      <a:pt x="12965" y="7458"/>
                      <a:pt x="13033" y="7059"/>
                    </a:cubicBezTo>
                    <a:cubicBezTo>
                      <a:pt x="13033" y="6995"/>
                      <a:pt x="12990" y="6946"/>
                      <a:pt x="12937" y="6946"/>
                    </a:cubicBezTo>
                    <a:cubicBezTo>
                      <a:pt x="12924" y="6946"/>
                      <a:pt x="12910" y="6949"/>
                      <a:pt x="12896" y="6956"/>
                    </a:cubicBezTo>
                    <a:cubicBezTo>
                      <a:pt x="12860" y="6964"/>
                      <a:pt x="12823" y="6968"/>
                      <a:pt x="12787" y="6968"/>
                    </a:cubicBezTo>
                    <a:cubicBezTo>
                      <a:pt x="12722" y="6968"/>
                      <a:pt x="12658" y="6955"/>
                      <a:pt x="12599" y="6933"/>
                    </a:cubicBezTo>
                    <a:cubicBezTo>
                      <a:pt x="13090" y="6454"/>
                      <a:pt x="13067" y="5735"/>
                      <a:pt x="13067" y="5701"/>
                    </a:cubicBezTo>
                    <a:cubicBezTo>
                      <a:pt x="13067" y="5667"/>
                      <a:pt x="13056" y="5644"/>
                      <a:pt x="13022" y="5621"/>
                    </a:cubicBezTo>
                    <a:cubicBezTo>
                      <a:pt x="13005" y="5615"/>
                      <a:pt x="12987" y="5612"/>
                      <a:pt x="12972" y="5612"/>
                    </a:cubicBezTo>
                    <a:cubicBezTo>
                      <a:pt x="12956" y="5612"/>
                      <a:pt x="12942" y="5615"/>
                      <a:pt x="12930" y="5621"/>
                    </a:cubicBezTo>
                    <a:lnTo>
                      <a:pt x="12725" y="5724"/>
                    </a:lnTo>
                    <a:cubicBezTo>
                      <a:pt x="12896" y="5336"/>
                      <a:pt x="12953" y="4913"/>
                      <a:pt x="12908" y="4491"/>
                    </a:cubicBezTo>
                    <a:cubicBezTo>
                      <a:pt x="12908" y="4446"/>
                      <a:pt x="12862" y="4411"/>
                      <a:pt x="12816" y="4400"/>
                    </a:cubicBezTo>
                    <a:cubicBezTo>
                      <a:pt x="12656" y="4400"/>
                      <a:pt x="12485" y="4423"/>
                      <a:pt x="12337" y="4491"/>
                    </a:cubicBezTo>
                    <a:cubicBezTo>
                      <a:pt x="12588" y="3955"/>
                      <a:pt x="12508" y="3270"/>
                      <a:pt x="12508" y="3236"/>
                    </a:cubicBezTo>
                    <a:cubicBezTo>
                      <a:pt x="12497" y="3179"/>
                      <a:pt x="12462" y="3145"/>
                      <a:pt x="12405" y="3145"/>
                    </a:cubicBezTo>
                    <a:cubicBezTo>
                      <a:pt x="12303" y="3145"/>
                      <a:pt x="12189" y="3179"/>
                      <a:pt x="12086" y="3224"/>
                    </a:cubicBezTo>
                    <a:cubicBezTo>
                      <a:pt x="12200" y="2814"/>
                      <a:pt x="12189" y="2209"/>
                      <a:pt x="11995" y="1946"/>
                    </a:cubicBezTo>
                    <a:cubicBezTo>
                      <a:pt x="11972" y="1912"/>
                      <a:pt x="11937" y="1901"/>
                      <a:pt x="11915" y="1901"/>
                    </a:cubicBezTo>
                    <a:cubicBezTo>
                      <a:pt x="11778" y="1901"/>
                      <a:pt x="11641" y="1935"/>
                      <a:pt x="11515" y="1981"/>
                    </a:cubicBezTo>
                    <a:lnTo>
                      <a:pt x="11470" y="1992"/>
                    </a:lnTo>
                    <a:cubicBezTo>
                      <a:pt x="11447" y="1878"/>
                      <a:pt x="11435" y="1741"/>
                      <a:pt x="11424" y="1615"/>
                    </a:cubicBezTo>
                    <a:cubicBezTo>
                      <a:pt x="11390" y="1170"/>
                      <a:pt x="11355" y="622"/>
                      <a:pt x="10910" y="40"/>
                    </a:cubicBezTo>
                    <a:cubicBezTo>
                      <a:pt x="10893" y="12"/>
                      <a:pt x="10867" y="0"/>
                      <a:pt x="108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2FD9D-803B-FF7E-2FA4-372CD7FF0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4131" y="141128"/>
            <a:ext cx="6656902" cy="445200"/>
          </a:xfrm>
        </p:spPr>
        <p:txBody>
          <a:bodyPr/>
          <a:lstStyle/>
          <a:p>
            <a:r>
              <a:rPr lang="en-IN" sz="2800" dirty="0"/>
              <a:t>Results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34920B-B8E9-51C0-6F15-FC82E2D32C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4131" y="950259"/>
            <a:ext cx="6656903" cy="3606913"/>
          </a:xfrm>
        </p:spPr>
        <p:txBody>
          <a:bodyPr/>
          <a:lstStyle/>
          <a:p>
            <a:pPr marL="596900" indent="-457200" algn="l">
              <a:buFont typeface="Arial" panose="020B0604020202020204" pitchFamily="34" charset="0"/>
              <a:buChar char="•"/>
            </a:pPr>
            <a:r>
              <a:rPr lang="en-IN" sz="2200" dirty="0"/>
              <a:t>Training Samples: 160736</a:t>
            </a:r>
          </a:p>
          <a:p>
            <a:pPr marL="139700" indent="0" algn="l"/>
            <a:endParaRPr lang="en-IN" sz="2200" dirty="0"/>
          </a:p>
          <a:p>
            <a:pPr marL="596900" indent="-457200" algn="l">
              <a:buFont typeface="Arial" panose="020B0604020202020204" pitchFamily="34" charset="0"/>
              <a:buChar char="•"/>
            </a:pPr>
            <a:r>
              <a:rPr lang="en-IN" sz="2200" dirty="0"/>
              <a:t>Testing Samples: 40184</a:t>
            </a:r>
          </a:p>
          <a:p>
            <a:pPr marL="596900" indent="-457200" algn="l">
              <a:buFont typeface="Arial" panose="020B0604020202020204" pitchFamily="34" charset="0"/>
              <a:buChar char="•"/>
            </a:pPr>
            <a:endParaRPr lang="en-IN" sz="2200" dirty="0"/>
          </a:p>
          <a:p>
            <a:pPr marL="596900" indent="-457200" algn="l">
              <a:buFont typeface="Arial" panose="020B0604020202020204" pitchFamily="34" charset="0"/>
              <a:buChar char="•"/>
            </a:pPr>
            <a:r>
              <a:rPr lang="en-IN" sz="2200" dirty="0"/>
              <a:t>Features: 'Drug target', 'Target Pathway', 'Feature Name', 'ic50 effect size', 'log ic50 mean </a:t>
            </a:r>
            <a:r>
              <a:rPr lang="en-IN" sz="2200" dirty="0" err="1"/>
              <a:t>pos</a:t>
            </a:r>
            <a:r>
              <a:rPr lang="en-IN" sz="2200" dirty="0"/>
              <a:t>', 'log ic50 mean neg’</a:t>
            </a:r>
          </a:p>
          <a:p>
            <a:pPr marL="596900" indent="-457200" algn="l">
              <a:buFont typeface="Arial" panose="020B0604020202020204" pitchFamily="34" charset="0"/>
              <a:buChar char="•"/>
            </a:pPr>
            <a:endParaRPr lang="en-IN" sz="2200" dirty="0"/>
          </a:p>
          <a:p>
            <a:pPr marL="596900" indent="-457200" algn="l">
              <a:buFont typeface="Arial" panose="020B0604020202020204" pitchFamily="34" charset="0"/>
              <a:buChar char="•"/>
            </a:pPr>
            <a:r>
              <a:rPr lang="en-IN" sz="2200" dirty="0"/>
              <a:t>Accuracy: ~80.06%</a:t>
            </a:r>
          </a:p>
          <a:p>
            <a:pPr algn="l"/>
            <a:endParaRPr lang="en-IN" sz="2200" dirty="0"/>
          </a:p>
        </p:txBody>
      </p:sp>
      <p:grpSp>
        <p:nvGrpSpPr>
          <p:cNvPr id="4" name="Google Shape;1151;p35">
            <a:extLst>
              <a:ext uri="{FF2B5EF4-FFF2-40B4-BE49-F238E27FC236}">
                <a16:creationId xmlns:a16="http://schemas.microsoft.com/office/drawing/2014/main" id="{91359BE7-4231-AC4F-745C-CDAAAE074EDA}"/>
              </a:ext>
            </a:extLst>
          </p:cNvPr>
          <p:cNvGrpSpPr/>
          <p:nvPr/>
        </p:nvGrpSpPr>
        <p:grpSpPr>
          <a:xfrm>
            <a:off x="210062" y="1637850"/>
            <a:ext cx="978300" cy="1867800"/>
            <a:chOff x="721050" y="1637850"/>
            <a:chExt cx="978300" cy="1867800"/>
          </a:xfrm>
        </p:grpSpPr>
        <p:sp>
          <p:nvSpPr>
            <p:cNvPr id="5" name="Google Shape;1152;p35">
              <a:extLst>
                <a:ext uri="{FF2B5EF4-FFF2-40B4-BE49-F238E27FC236}">
                  <a16:creationId xmlns:a16="http://schemas.microsoft.com/office/drawing/2014/main" id="{E01EF534-D7C5-362C-BAD0-4DEC9D484DB8}"/>
                </a:ext>
              </a:extLst>
            </p:cNvPr>
            <p:cNvSpPr/>
            <p:nvPr/>
          </p:nvSpPr>
          <p:spPr>
            <a:xfrm>
              <a:off x="721050" y="1637850"/>
              <a:ext cx="978300" cy="18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1153;p35">
              <a:extLst>
                <a:ext uri="{FF2B5EF4-FFF2-40B4-BE49-F238E27FC236}">
                  <a16:creationId xmlns:a16="http://schemas.microsoft.com/office/drawing/2014/main" id="{362E5C6C-070E-D048-E43B-2B9BBB5D35E7}"/>
                </a:ext>
              </a:extLst>
            </p:cNvPr>
            <p:cNvGrpSpPr/>
            <p:nvPr/>
          </p:nvGrpSpPr>
          <p:grpSpPr>
            <a:xfrm>
              <a:off x="892363" y="1876661"/>
              <a:ext cx="663353" cy="1344789"/>
              <a:chOff x="892363" y="1876661"/>
              <a:chExt cx="663353" cy="1344789"/>
            </a:xfrm>
          </p:grpSpPr>
          <p:grpSp>
            <p:nvGrpSpPr>
              <p:cNvPr id="7" name="Google Shape;1154;p35">
                <a:extLst>
                  <a:ext uri="{FF2B5EF4-FFF2-40B4-BE49-F238E27FC236}">
                    <a16:creationId xmlns:a16="http://schemas.microsoft.com/office/drawing/2014/main" id="{EFF43104-288D-18DD-80C4-76AAAC31303E}"/>
                  </a:ext>
                </a:extLst>
              </p:cNvPr>
              <p:cNvGrpSpPr/>
              <p:nvPr/>
            </p:nvGrpSpPr>
            <p:grpSpPr>
              <a:xfrm>
                <a:off x="892363" y="2418100"/>
                <a:ext cx="501925" cy="803350"/>
                <a:chOff x="-176125" y="834475"/>
                <a:chExt cx="501925" cy="803350"/>
              </a:xfrm>
            </p:grpSpPr>
            <p:sp>
              <p:nvSpPr>
                <p:cNvPr id="12" name="Google Shape;1155;p35">
                  <a:extLst>
                    <a:ext uri="{FF2B5EF4-FFF2-40B4-BE49-F238E27FC236}">
                      <a16:creationId xmlns:a16="http://schemas.microsoft.com/office/drawing/2014/main" id="{8789A382-2569-4184-E6B4-FEA4A6E75C4B}"/>
                    </a:ext>
                  </a:extLst>
                </p:cNvPr>
                <p:cNvSpPr/>
                <p:nvPr/>
              </p:nvSpPr>
              <p:spPr>
                <a:xfrm>
                  <a:off x="24050" y="967375"/>
                  <a:ext cx="294225" cy="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69" h="743" extrusionOk="0">
                      <a:moveTo>
                        <a:pt x="0" y="0"/>
                      </a:moveTo>
                      <a:cubicBezTo>
                        <a:pt x="76" y="481"/>
                        <a:pt x="273" y="742"/>
                        <a:pt x="380" y="742"/>
                      </a:cubicBezTo>
                      <a:lnTo>
                        <a:pt x="11389" y="742"/>
                      </a:lnTo>
                      <a:cubicBezTo>
                        <a:pt x="11492" y="742"/>
                        <a:pt x="11693" y="481"/>
                        <a:pt x="1176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1156;p35">
                  <a:extLst>
                    <a:ext uri="{FF2B5EF4-FFF2-40B4-BE49-F238E27FC236}">
                      <a16:creationId xmlns:a16="http://schemas.microsoft.com/office/drawing/2014/main" id="{D245973D-EF83-D019-2C65-B76C93497D43}"/>
                    </a:ext>
                  </a:extLst>
                </p:cNvPr>
                <p:cNvSpPr/>
                <p:nvPr/>
              </p:nvSpPr>
              <p:spPr>
                <a:xfrm>
                  <a:off x="26175" y="1388500"/>
                  <a:ext cx="290875" cy="1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35" h="7721" extrusionOk="0">
                      <a:moveTo>
                        <a:pt x="3318" y="0"/>
                      </a:moveTo>
                      <a:cubicBezTo>
                        <a:pt x="3043" y="346"/>
                        <a:pt x="2715" y="726"/>
                        <a:pt x="2375" y="1122"/>
                      </a:cubicBezTo>
                      <a:cubicBezTo>
                        <a:pt x="1316" y="2351"/>
                        <a:pt x="0" y="3878"/>
                        <a:pt x="0" y="4859"/>
                      </a:cubicBezTo>
                      <a:cubicBezTo>
                        <a:pt x="0" y="6009"/>
                        <a:pt x="446" y="7720"/>
                        <a:pt x="1672" y="7720"/>
                      </a:cubicBezTo>
                      <a:lnTo>
                        <a:pt x="9964" y="7720"/>
                      </a:lnTo>
                      <a:cubicBezTo>
                        <a:pt x="11557" y="7720"/>
                        <a:pt x="11634" y="5336"/>
                        <a:pt x="11634" y="4859"/>
                      </a:cubicBezTo>
                      <a:cubicBezTo>
                        <a:pt x="11634" y="3878"/>
                        <a:pt x="10320" y="2353"/>
                        <a:pt x="9262" y="1122"/>
                      </a:cubicBezTo>
                      <a:cubicBezTo>
                        <a:pt x="8920" y="726"/>
                        <a:pt x="8593" y="346"/>
                        <a:pt x="831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" name="Google Shape;1157;p35">
                  <a:extLst>
                    <a:ext uri="{FF2B5EF4-FFF2-40B4-BE49-F238E27FC236}">
                      <a16:creationId xmlns:a16="http://schemas.microsoft.com/office/drawing/2014/main" id="{1FEF30C6-5912-4748-327E-0AE58764C52D}"/>
                    </a:ext>
                  </a:extLst>
                </p:cNvPr>
                <p:cNvSpPr/>
                <p:nvPr/>
              </p:nvSpPr>
              <p:spPr>
                <a:xfrm>
                  <a:off x="153450" y="1197775"/>
                  <a:ext cx="35425" cy="4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7" h="1854" extrusionOk="0">
                      <a:moveTo>
                        <a:pt x="455" y="0"/>
                      </a:moveTo>
                      <a:cubicBezTo>
                        <a:pt x="240" y="0"/>
                        <a:pt x="0" y="319"/>
                        <a:pt x="0" y="776"/>
                      </a:cubicBezTo>
                      <a:lnTo>
                        <a:pt x="0" y="1854"/>
                      </a:lnTo>
                      <a:lnTo>
                        <a:pt x="1417" y="1854"/>
                      </a:lnTo>
                      <a:lnTo>
                        <a:pt x="1417" y="776"/>
                      </a:lnTo>
                      <a:cubicBezTo>
                        <a:pt x="1417" y="321"/>
                        <a:pt x="1175" y="0"/>
                        <a:pt x="96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1158;p35">
                  <a:extLst>
                    <a:ext uri="{FF2B5EF4-FFF2-40B4-BE49-F238E27FC236}">
                      <a16:creationId xmlns:a16="http://schemas.microsoft.com/office/drawing/2014/main" id="{59A22DB2-5C7B-032C-6B6B-486B69CF3698}"/>
                    </a:ext>
                  </a:extLst>
                </p:cNvPr>
                <p:cNvSpPr/>
                <p:nvPr/>
              </p:nvSpPr>
              <p:spPr>
                <a:xfrm>
                  <a:off x="141775" y="948775"/>
                  <a:ext cx="45175" cy="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7" h="137" extrusionOk="0">
                      <a:moveTo>
                        <a:pt x="0" y="0"/>
                      </a:moveTo>
                      <a:cubicBezTo>
                        <a:pt x="178" y="89"/>
                        <a:pt x="372" y="135"/>
                        <a:pt x="570" y="137"/>
                      </a:cubicBezTo>
                      <a:lnTo>
                        <a:pt x="1237" y="137"/>
                      </a:lnTo>
                      <a:cubicBezTo>
                        <a:pt x="1435" y="135"/>
                        <a:pt x="1631" y="89"/>
                        <a:pt x="180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1159;p35">
                  <a:extLst>
                    <a:ext uri="{FF2B5EF4-FFF2-40B4-BE49-F238E27FC236}">
                      <a16:creationId xmlns:a16="http://schemas.microsoft.com/office/drawing/2014/main" id="{17F9BCD6-42AE-84D0-A8A8-16CD07D1CC39}"/>
                    </a:ext>
                  </a:extLst>
                </p:cNvPr>
                <p:cNvSpPr/>
                <p:nvPr/>
              </p:nvSpPr>
              <p:spPr>
                <a:xfrm>
                  <a:off x="147600" y="990975"/>
                  <a:ext cx="33525" cy="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" h="137" extrusionOk="0">
                      <a:moveTo>
                        <a:pt x="238" y="0"/>
                      </a:moveTo>
                      <a:cubicBezTo>
                        <a:pt x="139" y="0"/>
                        <a:pt x="50" y="51"/>
                        <a:pt x="1" y="137"/>
                      </a:cubicBezTo>
                      <a:lnTo>
                        <a:pt x="1340" y="137"/>
                      </a:lnTo>
                      <a:cubicBezTo>
                        <a:pt x="1293" y="51"/>
                        <a:pt x="1202" y="0"/>
                        <a:pt x="110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1160;p35">
                  <a:extLst>
                    <a:ext uri="{FF2B5EF4-FFF2-40B4-BE49-F238E27FC236}">
                      <a16:creationId xmlns:a16="http://schemas.microsoft.com/office/drawing/2014/main" id="{148FAF89-D531-DF0C-E340-7FEC443EE896}"/>
                    </a:ext>
                  </a:extLst>
                </p:cNvPr>
                <p:cNvSpPr/>
                <p:nvPr/>
              </p:nvSpPr>
              <p:spPr>
                <a:xfrm>
                  <a:off x="2875" y="948775"/>
                  <a:ext cx="322925" cy="4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17" h="1825" extrusionOk="0">
                      <a:moveTo>
                        <a:pt x="12344" y="542"/>
                      </a:moveTo>
                      <a:cubicBezTo>
                        <a:pt x="12269" y="1021"/>
                        <a:pt x="12067" y="1282"/>
                        <a:pt x="11965" y="1282"/>
                      </a:cubicBezTo>
                      <a:lnTo>
                        <a:pt x="956" y="1282"/>
                      </a:lnTo>
                      <a:cubicBezTo>
                        <a:pt x="849" y="1282"/>
                        <a:pt x="652" y="1021"/>
                        <a:pt x="576" y="542"/>
                      </a:cubicBezTo>
                      <a:close/>
                      <a:moveTo>
                        <a:pt x="274" y="0"/>
                      </a:moveTo>
                      <a:cubicBezTo>
                        <a:pt x="121" y="0"/>
                        <a:pt x="1" y="128"/>
                        <a:pt x="7" y="281"/>
                      </a:cubicBezTo>
                      <a:cubicBezTo>
                        <a:pt x="44" y="1176"/>
                        <a:pt x="444" y="1825"/>
                        <a:pt x="956" y="1825"/>
                      </a:cubicBezTo>
                      <a:lnTo>
                        <a:pt x="5790" y="1825"/>
                      </a:lnTo>
                      <a:cubicBezTo>
                        <a:pt x="5839" y="1739"/>
                        <a:pt x="5928" y="1688"/>
                        <a:pt x="6027" y="1688"/>
                      </a:cubicBezTo>
                      <a:lnTo>
                        <a:pt x="6894" y="1688"/>
                      </a:lnTo>
                      <a:cubicBezTo>
                        <a:pt x="6991" y="1688"/>
                        <a:pt x="7082" y="1739"/>
                        <a:pt x="7129" y="1825"/>
                      </a:cubicBezTo>
                      <a:lnTo>
                        <a:pt x="11965" y="1825"/>
                      </a:lnTo>
                      <a:cubicBezTo>
                        <a:pt x="12477" y="1825"/>
                        <a:pt x="12875" y="1176"/>
                        <a:pt x="12914" y="281"/>
                      </a:cubicBezTo>
                      <a:cubicBezTo>
                        <a:pt x="12916" y="208"/>
                        <a:pt x="12889" y="137"/>
                        <a:pt x="12837" y="83"/>
                      </a:cubicBezTo>
                      <a:cubicBezTo>
                        <a:pt x="12788" y="30"/>
                        <a:pt x="12716" y="0"/>
                        <a:pt x="12643" y="0"/>
                      </a:cubicBezTo>
                      <a:lnTo>
                        <a:pt x="7363" y="0"/>
                      </a:lnTo>
                      <a:cubicBezTo>
                        <a:pt x="7187" y="89"/>
                        <a:pt x="6993" y="135"/>
                        <a:pt x="6795" y="137"/>
                      </a:cubicBezTo>
                      <a:lnTo>
                        <a:pt x="6126" y="137"/>
                      </a:lnTo>
                      <a:cubicBezTo>
                        <a:pt x="5928" y="135"/>
                        <a:pt x="5734" y="89"/>
                        <a:pt x="5558" y="0"/>
                      </a:cubicBezTo>
                      <a:lnTo>
                        <a:pt x="278" y="0"/>
                      </a:lnTo>
                      <a:cubicBezTo>
                        <a:pt x="276" y="0"/>
                        <a:pt x="275" y="0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1161;p35">
                  <a:extLst>
                    <a:ext uri="{FF2B5EF4-FFF2-40B4-BE49-F238E27FC236}">
                      <a16:creationId xmlns:a16="http://schemas.microsoft.com/office/drawing/2014/main" id="{95FD0E60-86E6-3B41-A9AC-A4E3D8370EC3}"/>
                    </a:ext>
                  </a:extLst>
                </p:cNvPr>
                <p:cNvSpPr/>
                <p:nvPr/>
              </p:nvSpPr>
              <p:spPr>
                <a:xfrm>
                  <a:off x="5850" y="1369900"/>
                  <a:ext cx="317975" cy="22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19" h="8805" extrusionOk="0">
                      <a:moveTo>
                        <a:pt x="8860" y="542"/>
                      </a:moveTo>
                      <a:cubicBezTo>
                        <a:pt x="9133" y="889"/>
                        <a:pt x="9461" y="1268"/>
                        <a:pt x="9804" y="1664"/>
                      </a:cubicBezTo>
                      <a:cubicBezTo>
                        <a:pt x="10860" y="2893"/>
                        <a:pt x="12176" y="4420"/>
                        <a:pt x="12176" y="5402"/>
                      </a:cubicBezTo>
                      <a:cubicBezTo>
                        <a:pt x="12176" y="5878"/>
                        <a:pt x="12099" y="8262"/>
                        <a:pt x="10506" y="8262"/>
                      </a:cubicBezTo>
                      <a:lnTo>
                        <a:pt x="2214" y="8262"/>
                      </a:lnTo>
                      <a:cubicBezTo>
                        <a:pt x="990" y="8262"/>
                        <a:pt x="544" y="6551"/>
                        <a:pt x="544" y="5402"/>
                      </a:cubicBezTo>
                      <a:cubicBezTo>
                        <a:pt x="544" y="4420"/>
                        <a:pt x="1858" y="2893"/>
                        <a:pt x="2917" y="1664"/>
                      </a:cubicBezTo>
                      <a:cubicBezTo>
                        <a:pt x="3257" y="1268"/>
                        <a:pt x="3585" y="889"/>
                        <a:pt x="3860" y="542"/>
                      </a:cubicBezTo>
                      <a:close/>
                      <a:moveTo>
                        <a:pt x="3722" y="0"/>
                      </a:moveTo>
                      <a:cubicBezTo>
                        <a:pt x="3639" y="0"/>
                        <a:pt x="3562" y="39"/>
                        <a:pt x="3512" y="105"/>
                      </a:cubicBezTo>
                      <a:cubicBezTo>
                        <a:pt x="3231" y="469"/>
                        <a:pt x="2879" y="879"/>
                        <a:pt x="2503" y="1312"/>
                      </a:cubicBezTo>
                      <a:cubicBezTo>
                        <a:pt x="1330" y="2673"/>
                        <a:pt x="0" y="4218"/>
                        <a:pt x="0" y="5402"/>
                      </a:cubicBezTo>
                      <a:cubicBezTo>
                        <a:pt x="0" y="7042"/>
                        <a:pt x="693" y="8805"/>
                        <a:pt x="2214" y="8805"/>
                      </a:cubicBezTo>
                      <a:lnTo>
                        <a:pt x="10506" y="8805"/>
                      </a:lnTo>
                      <a:cubicBezTo>
                        <a:pt x="12138" y="8805"/>
                        <a:pt x="12718" y="7048"/>
                        <a:pt x="12718" y="5402"/>
                      </a:cubicBezTo>
                      <a:cubicBezTo>
                        <a:pt x="12718" y="4218"/>
                        <a:pt x="11391" y="2673"/>
                        <a:pt x="10217" y="1312"/>
                      </a:cubicBezTo>
                      <a:cubicBezTo>
                        <a:pt x="9843" y="879"/>
                        <a:pt x="9489" y="469"/>
                        <a:pt x="9208" y="105"/>
                      </a:cubicBezTo>
                      <a:cubicBezTo>
                        <a:pt x="9158" y="39"/>
                        <a:pt x="9081" y="0"/>
                        <a:pt x="9001" y="0"/>
                      </a:cubicBezTo>
                      <a:cubicBezTo>
                        <a:pt x="8999" y="0"/>
                        <a:pt x="8997" y="0"/>
                        <a:pt x="8995" y="0"/>
                      </a:cubicBezTo>
                      <a:lnTo>
                        <a:pt x="3728" y="0"/>
                      </a:lnTo>
                      <a:cubicBezTo>
                        <a:pt x="3726" y="0"/>
                        <a:pt x="3724" y="0"/>
                        <a:pt x="372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1162;p35">
                  <a:extLst>
                    <a:ext uri="{FF2B5EF4-FFF2-40B4-BE49-F238E27FC236}">
                      <a16:creationId xmlns:a16="http://schemas.microsoft.com/office/drawing/2014/main" id="{48ED6280-1B36-68B1-2D43-2FEEBB5DFE16}"/>
                    </a:ext>
                  </a:extLst>
                </p:cNvPr>
                <p:cNvSpPr/>
                <p:nvPr/>
              </p:nvSpPr>
              <p:spPr>
                <a:xfrm>
                  <a:off x="76375" y="1243800"/>
                  <a:ext cx="171275" cy="12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51" h="4879" extrusionOk="0">
                      <a:moveTo>
                        <a:pt x="6141" y="529"/>
                      </a:moveTo>
                      <a:cubicBezTo>
                        <a:pt x="6169" y="529"/>
                        <a:pt x="6197" y="542"/>
                        <a:pt x="6215" y="569"/>
                      </a:cubicBezTo>
                      <a:cubicBezTo>
                        <a:pt x="6255" y="610"/>
                        <a:pt x="6255" y="676"/>
                        <a:pt x="6215" y="717"/>
                      </a:cubicBezTo>
                      <a:lnTo>
                        <a:pt x="5616" y="1319"/>
                      </a:lnTo>
                      <a:cubicBezTo>
                        <a:pt x="5536" y="1398"/>
                        <a:pt x="5515" y="1519"/>
                        <a:pt x="5562" y="1621"/>
                      </a:cubicBezTo>
                      <a:cubicBezTo>
                        <a:pt x="5651" y="1821"/>
                        <a:pt x="5699" y="2039"/>
                        <a:pt x="5701" y="2259"/>
                      </a:cubicBezTo>
                      <a:lnTo>
                        <a:pt x="5701" y="4336"/>
                      </a:lnTo>
                      <a:lnTo>
                        <a:pt x="1340" y="4336"/>
                      </a:lnTo>
                      <a:lnTo>
                        <a:pt x="1340" y="2259"/>
                      </a:lnTo>
                      <a:cubicBezTo>
                        <a:pt x="1340" y="2080"/>
                        <a:pt x="1372" y="1904"/>
                        <a:pt x="1431" y="1736"/>
                      </a:cubicBezTo>
                      <a:cubicBezTo>
                        <a:pt x="1469" y="1637"/>
                        <a:pt x="1445" y="1526"/>
                        <a:pt x="1370" y="1451"/>
                      </a:cubicBezTo>
                      <a:lnTo>
                        <a:pt x="634" y="719"/>
                      </a:lnTo>
                      <a:cubicBezTo>
                        <a:pt x="594" y="678"/>
                        <a:pt x="594" y="612"/>
                        <a:pt x="634" y="571"/>
                      </a:cubicBezTo>
                      <a:cubicBezTo>
                        <a:pt x="661" y="543"/>
                        <a:pt x="686" y="529"/>
                        <a:pt x="711" y="529"/>
                      </a:cubicBezTo>
                      <a:cubicBezTo>
                        <a:pt x="735" y="529"/>
                        <a:pt x="759" y="543"/>
                        <a:pt x="786" y="571"/>
                      </a:cubicBezTo>
                      <a:lnTo>
                        <a:pt x="1397" y="1180"/>
                      </a:lnTo>
                      <a:cubicBezTo>
                        <a:pt x="1449" y="1230"/>
                        <a:pt x="1518" y="1257"/>
                        <a:pt x="1589" y="1259"/>
                      </a:cubicBezTo>
                      <a:cubicBezTo>
                        <a:pt x="1663" y="1259"/>
                        <a:pt x="1732" y="1230"/>
                        <a:pt x="1781" y="1178"/>
                      </a:cubicBezTo>
                      <a:cubicBezTo>
                        <a:pt x="2072" y="876"/>
                        <a:pt x="2472" y="707"/>
                        <a:pt x="2891" y="707"/>
                      </a:cubicBezTo>
                      <a:lnTo>
                        <a:pt x="4150" y="707"/>
                      </a:lnTo>
                      <a:cubicBezTo>
                        <a:pt x="4527" y="707"/>
                        <a:pt x="4893" y="848"/>
                        <a:pt x="5174" y="1099"/>
                      </a:cubicBezTo>
                      <a:cubicBezTo>
                        <a:pt x="5227" y="1144"/>
                        <a:pt x="5291" y="1166"/>
                        <a:pt x="5355" y="1166"/>
                      </a:cubicBezTo>
                      <a:cubicBezTo>
                        <a:pt x="5425" y="1166"/>
                        <a:pt x="5494" y="1140"/>
                        <a:pt x="5546" y="1087"/>
                      </a:cubicBezTo>
                      <a:lnTo>
                        <a:pt x="6067" y="569"/>
                      </a:lnTo>
                      <a:cubicBezTo>
                        <a:pt x="6085" y="542"/>
                        <a:pt x="6113" y="529"/>
                        <a:pt x="6141" y="529"/>
                      </a:cubicBezTo>
                      <a:close/>
                      <a:moveTo>
                        <a:pt x="711" y="1"/>
                      </a:moveTo>
                      <a:cubicBezTo>
                        <a:pt x="543" y="1"/>
                        <a:pt x="375" y="61"/>
                        <a:pt x="252" y="183"/>
                      </a:cubicBezTo>
                      <a:cubicBezTo>
                        <a:pt x="1" y="436"/>
                        <a:pt x="1" y="848"/>
                        <a:pt x="252" y="1101"/>
                      </a:cubicBezTo>
                      <a:lnTo>
                        <a:pt x="871" y="1718"/>
                      </a:lnTo>
                      <a:cubicBezTo>
                        <a:pt x="822" y="1894"/>
                        <a:pt x="796" y="2076"/>
                        <a:pt x="796" y="2259"/>
                      </a:cubicBezTo>
                      <a:lnTo>
                        <a:pt x="796" y="4607"/>
                      </a:lnTo>
                      <a:cubicBezTo>
                        <a:pt x="796" y="4757"/>
                        <a:pt x="919" y="4878"/>
                        <a:pt x="1069" y="4878"/>
                      </a:cubicBezTo>
                      <a:lnTo>
                        <a:pt x="5970" y="4878"/>
                      </a:lnTo>
                      <a:cubicBezTo>
                        <a:pt x="6120" y="4878"/>
                        <a:pt x="6243" y="4757"/>
                        <a:pt x="6243" y="4607"/>
                      </a:cubicBezTo>
                      <a:lnTo>
                        <a:pt x="6243" y="2259"/>
                      </a:lnTo>
                      <a:cubicBezTo>
                        <a:pt x="6243" y="2025"/>
                        <a:pt x="6203" y="1796"/>
                        <a:pt x="6126" y="1576"/>
                      </a:cubicBezTo>
                      <a:lnTo>
                        <a:pt x="6597" y="1101"/>
                      </a:lnTo>
                      <a:cubicBezTo>
                        <a:pt x="6850" y="848"/>
                        <a:pt x="6850" y="436"/>
                        <a:pt x="6597" y="183"/>
                      </a:cubicBezTo>
                      <a:cubicBezTo>
                        <a:pt x="6475" y="61"/>
                        <a:pt x="6308" y="1"/>
                        <a:pt x="6140" y="1"/>
                      </a:cubicBezTo>
                      <a:cubicBezTo>
                        <a:pt x="5973" y="1"/>
                        <a:pt x="5805" y="61"/>
                        <a:pt x="5681" y="183"/>
                      </a:cubicBezTo>
                      <a:lnTo>
                        <a:pt x="5331" y="533"/>
                      </a:lnTo>
                      <a:cubicBezTo>
                        <a:pt x="5143" y="405"/>
                        <a:pt x="4933" y="306"/>
                        <a:pt x="4713" y="244"/>
                      </a:cubicBezTo>
                      <a:cubicBezTo>
                        <a:pt x="4665" y="310"/>
                        <a:pt x="4587" y="351"/>
                        <a:pt x="4505" y="351"/>
                      </a:cubicBezTo>
                      <a:cubicBezTo>
                        <a:pt x="4504" y="351"/>
                        <a:pt x="4502" y="351"/>
                        <a:pt x="4500" y="351"/>
                      </a:cubicBezTo>
                      <a:lnTo>
                        <a:pt x="2541" y="351"/>
                      </a:lnTo>
                      <a:cubicBezTo>
                        <a:pt x="2456" y="351"/>
                        <a:pt x="2375" y="312"/>
                        <a:pt x="2323" y="244"/>
                      </a:cubicBezTo>
                      <a:cubicBezTo>
                        <a:pt x="2060" y="318"/>
                        <a:pt x="1813" y="442"/>
                        <a:pt x="1597" y="612"/>
                      </a:cubicBezTo>
                      <a:lnTo>
                        <a:pt x="1170" y="183"/>
                      </a:lnTo>
                      <a:cubicBezTo>
                        <a:pt x="1047" y="61"/>
                        <a:pt x="879" y="1"/>
                        <a:pt x="7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1163;p35">
                  <a:extLst>
                    <a:ext uri="{FF2B5EF4-FFF2-40B4-BE49-F238E27FC236}">
                      <a16:creationId xmlns:a16="http://schemas.microsoft.com/office/drawing/2014/main" id="{3BF99087-0E45-80AA-ED43-092842951F46}"/>
                    </a:ext>
                  </a:extLst>
                </p:cNvPr>
                <p:cNvSpPr/>
                <p:nvPr/>
              </p:nvSpPr>
              <p:spPr>
                <a:xfrm>
                  <a:off x="96025" y="834475"/>
                  <a:ext cx="136675" cy="11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7" h="4573" extrusionOk="0">
                      <a:moveTo>
                        <a:pt x="4828" y="542"/>
                      </a:moveTo>
                      <a:lnTo>
                        <a:pt x="4111" y="3150"/>
                      </a:lnTo>
                      <a:cubicBezTo>
                        <a:pt x="3929" y="3813"/>
                        <a:pt x="3439" y="4167"/>
                        <a:pt x="3067" y="4167"/>
                      </a:cubicBezTo>
                      <a:lnTo>
                        <a:pt x="2400" y="4167"/>
                      </a:lnTo>
                      <a:cubicBezTo>
                        <a:pt x="2028" y="4167"/>
                        <a:pt x="1537" y="3813"/>
                        <a:pt x="1355" y="3150"/>
                      </a:cubicBezTo>
                      <a:lnTo>
                        <a:pt x="639" y="542"/>
                      </a:lnTo>
                      <a:close/>
                      <a:moveTo>
                        <a:pt x="283" y="0"/>
                      </a:moveTo>
                      <a:cubicBezTo>
                        <a:pt x="200" y="0"/>
                        <a:pt x="119" y="38"/>
                        <a:pt x="69" y="105"/>
                      </a:cubicBezTo>
                      <a:cubicBezTo>
                        <a:pt x="18" y="172"/>
                        <a:pt x="0" y="259"/>
                        <a:pt x="22" y="340"/>
                      </a:cubicBezTo>
                      <a:lnTo>
                        <a:pt x="833" y="3294"/>
                      </a:lnTo>
                      <a:cubicBezTo>
                        <a:pt x="997" y="3880"/>
                        <a:pt x="1379" y="4353"/>
                        <a:pt x="1832" y="4572"/>
                      </a:cubicBezTo>
                      <a:lnTo>
                        <a:pt x="3637" y="4572"/>
                      </a:lnTo>
                      <a:cubicBezTo>
                        <a:pt x="4092" y="4353"/>
                        <a:pt x="4472" y="3880"/>
                        <a:pt x="4636" y="3294"/>
                      </a:cubicBezTo>
                      <a:lnTo>
                        <a:pt x="5445" y="340"/>
                      </a:lnTo>
                      <a:cubicBezTo>
                        <a:pt x="5467" y="259"/>
                        <a:pt x="5451" y="172"/>
                        <a:pt x="5399" y="105"/>
                      </a:cubicBezTo>
                      <a:cubicBezTo>
                        <a:pt x="5348" y="38"/>
                        <a:pt x="5269" y="0"/>
                        <a:pt x="51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1164;p35">
                  <a:extLst>
                    <a:ext uri="{FF2B5EF4-FFF2-40B4-BE49-F238E27FC236}">
                      <a16:creationId xmlns:a16="http://schemas.microsoft.com/office/drawing/2014/main" id="{538AB852-D842-DC05-B1DD-48A7CD712D70}"/>
                    </a:ext>
                  </a:extLst>
                </p:cNvPr>
                <p:cNvSpPr/>
                <p:nvPr/>
              </p:nvSpPr>
              <p:spPr>
                <a:xfrm>
                  <a:off x="133100" y="1182025"/>
                  <a:ext cx="62550" cy="6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2" h="2716" extrusionOk="0">
                      <a:moveTo>
                        <a:pt x="1503" y="426"/>
                      </a:moveTo>
                      <a:cubicBezTo>
                        <a:pt x="1718" y="426"/>
                        <a:pt x="1960" y="747"/>
                        <a:pt x="1960" y="1202"/>
                      </a:cubicBezTo>
                      <a:lnTo>
                        <a:pt x="1960" y="2280"/>
                      </a:lnTo>
                      <a:lnTo>
                        <a:pt x="543" y="2280"/>
                      </a:lnTo>
                      <a:lnTo>
                        <a:pt x="543" y="1202"/>
                      </a:lnTo>
                      <a:cubicBezTo>
                        <a:pt x="543" y="747"/>
                        <a:pt x="782" y="426"/>
                        <a:pt x="998" y="426"/>
                      </a:cubicBezTo>
                      <a:close/>
                      <a:moveTo>
                        <a:pt x="585" y="1"/>
                      </a:moveTo>
                      <a:cubicBezTo>
                        <a:pt x="236" y="203"/>
                        <a:pt x="1" y="662"/>
                        <a:pt x="1" y="1202"/>
                      </a:cubicBezTo>
                      <a:lnTo>
                        <a:pt x="1" y="2551"/>
                      </a:lnTo>
                      <a:cubicBezTo>
                        <a:pt x="1" y="2611"/>
                        <a:pt x="19" y="2668"/>
                        <a:pt x="54" y="2715"/>
                      </a:cubicBezTo>
                      <a:cubicBezTo>
                        <a:pt x="240" y="2662"/>
                        <a:pt x="430" y="2636"/>
                        <a:pt x="622" y="2636"/>
                      </a:cubicBezTo>
                      <a:lnTo>
                        <a:pt x="1881" y="2636"/>
                      </a:lnTo>
                      <a:cubicBezTo>
                        <a:pt x="2070" y="2636"/>
                        <a:pt x="2260" y="2662"/>
                        <a:pt x="2444" y="2715"/>
                      </a:cubicBezTo>
                      <a:cubicBezTo>
                        <a:pt x="2482" y="2668"/>
                        <a:pt x="2502" y="2611"/>
                        <a:pt x="2502" y="2551"/>
                      </a:cubicBezTo>
                      <a:lnTo>
                        <a:pt x="2502" y="1202"/>
                      </a:lnTo>
                      <a:cubicBezTo>
                        <a:pt x="2502" y="662"/>
                        <a:pt x="2264" y="203"/>
                        <a:pt x="1918" y="1"/>
                      </a:cubicBezTo>
                      <a:cubicBezTo>
                        <a:pt x="1867" y="70"/>
                        <a:pt x="1788" y="110"/>
                        <a:pt x="1701" y="110"/>
                      </a:cubicBezTo>
                      <a:lnTo>
                        <a:pt x="800" y="110"/>
                      </a:lnTo>
                      <a:cubicBezTo>
                        <a:pt x="715" y="110"/>
                        <a:pt x="634" y="70"/>
                        <a:pt x="58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1165;p35">
                  <a:extLst>
                    <a:ext uri="{FF2B5EF4-FFF2-40B4-BE49-F238E27FC236}">
                      <a16:creationId xmlns:a16="http://schemas.microsoft.com/office/drawing/2014/main" id="{6CA939EB-9557-6FD9-7BA5-D6D37111735A}"/>
                    </a:ext>
                  </a:extLst>
                </p:cNvPr>
                <p:cNvSpPr/>
                <p:nvPr/>
              </p:nvSpPr>
              <p:spPr>
                <a:xfrm>
                  <a:off x="13700" y="1610375"/>
                  <a:ext cx="180425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7" h="1098" extrusionOk="0">
                      <a:moveTo>
                        <a:pt x="3091" y="1"/>
                      </a:moveTo>
                      <a:cubicBezTo>
                        <a:pt x="2062" y="3"/>
                        <a:pt x="1036" y="66"/>
                        <a:pt x="15" y="187"/>
                      </a:cubicBezTo>
                      <a:lnTo>
                        <a:pt x="1" y="745"/>
                      </a:lnTo>
                      <a:cubicBezTo>
                        <a:pt x="810" y="879"/>
                        <a:pt x="2100" y="1059"/>
                        <a:pt x="3560" y="1095"/>
                      </a:cubicBezTo>
                      <a:cubicBezTo>
                        <a:pt x="3647" y="1097"/>
                        <a:pt x="3732" y="1098"/>
                        <a:pt x="3818" y="1098"/>
                      </a:cubicBezTo>
                      <a:cubicBezTo>
                        <a:pt x="5219" y="1098"/>
                        <a:pt x="6449" y="850"/>
                        <a:pt x="7209" y="798"/>
                      </a:cubicBezTo>
                      <a:lnTo>
                        <a:pt x="7216" y="470"/>
                      </a:lnTo>
                      <a:cubicBezTo>
                        <a:pt x="6415" y="379"/>
                        <a:pt x="5092" y="40"/>
                        <a:pt x="3586" y="5"/>
                      </a:cubicBezTo>
                      <a:cubicBezTo>
                        <a:pt x="3418" y="3"/>
                        <a:pt x="3254" y="1"/>
                        <a:pt x="309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1166;p35">
                  <a:extLst>
                    <a:ext uri="{FF2B5EF4-FFF2-40B4-BE49-F238E27FC236}">
                      <a16:creationId xmlns:a16="http://schemas.microsoft.com/office/drawing/2014/main" id="{99FD0B9B-1780-EF65-3882-C298C4AD0DE0}"/>
                    </a:ext>
                  </a:extLst>
                </p:cNvPr>
                <p:cNvSpPr/>
                <p:nvPr/>
              </p:nvSpPr>
              <p:spPr>
                <a:xfrm>
                  <a:off x="134500" y="1247925"/>
                  <a:ext cx="59725" cy="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9" h="187" extrusionOk="0">
                      <a:moveTo>
                        <a:pt x="566" y="0"/>
                      </a:moveTo>
                      <a:cubicBezTo>
                        <a:pt x="374" y="0"/>
                        <a:pt x="184" y="26"/>
                        <a:pt x="0" y="79"/>
                      </a:cubicBezTo>
                      <a:cubicBezTo>
                        <a:pt x="52" y="147"/>
                        <a:pt x="131" y="186"/>
                        <a:pt x="216" y="186"/>
                      </a:cubicBezTo>
                      <a:lnTo>
                        <a:pt x="2175" y="186"/>
                      </a:lnTo>
                      <a:cubicBezTo>
                        <a:pt x="2177" y="186"/>
                        <a:pt x="2179" y="186"/>
                        <a:pt x="2181" y="186"/>
                      </a:cubicBezTo>
                      <a:cubicBezTo>
                        <a:pt x="2263" y="186"/>
                        <a:pt x="2340" y="145"/>
                        <a:pt x="2388" y="79"/>
                      </a:cubicBezTo>
                      <a:cubicBezTo>
                        <a:pt x="2204" y="26"/>
                        <a:pt x="2014" y="0"/>
                        <a:pt x="18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1167;p35">
                  <a:extLst>
                    <a:ext uri="{FF2B5EF4-FFF2-40B4-BE49-F238E27FC236}">
                      <a16:creationId xmlns:a16="http://schemas.microsoft.com/office/drawing/2014/main" id="{CC5F8E59-1C00-1B56-9796-7E8080559075}"/>
                    </a:ext>
                  </a:extLst>
                </p:cNvPr>
                <p:cNvSpPr/>
                <p:nvPr/>
              </p:nvSpPr>
              <p:spPr>
                <a:xfrm>
                  <a:off x="138700" y="994375"/>
                  <a:ext cx="51325" cy="187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3" h="7507" extrusionOk="0">
                      <a:moveTo>
                        <a:pt x="1241" y="406"/>
                      </a:moveTo>
                      <a:cubicBezTo>
                        <a:pt x="1411" y="1229"/>
                        <a:pt x="1510" y="2466"/>
                        <a:pt x="1510" y="3777"/>
                      </a:cubicBezTo>
                      <a:cubicBezTo>
                        <a:pt x="1510" y="5042"/>
                        <a:pt x="1417" y="6251"/>
                        <a:pt x="1257" y="7072"/>
                      </a:cubicBezTo>
                      <a:lnTo>
                        <a:pt x="796" y="7072"/>
                      </a:lnTo>
                      <a:cubicBezTo>
                        <a:pt x="636" y="6251"/>
                        <a:pt x="545" y="5042"/>
                        <a:pt x="545" y="3777"/>
                      </a:cubicBezTo>
                      <a:cubicBezTo>
                        <a:pt x="545" y="2466"/>
                        <a:pt x="642" y="1229"/>
                        <a:pt x="814" y="406"/>
                      </a:cubicBezTo>
                      <a:close/>
                      <a:moveTo>
                        <a:pt x="357" y="1"/>
                      </a:moveTo>
                      <a:cubicBezTo>
                        <a:pt x="345" y="22"/>
                        <a:pt x="335" y="46"/>
                        <a:pt x="329" y="72"/>
                      </a:cubicBezTo>
                      <a:cubicBezTo>
                        <a:pt x="123" y="924"/>
                        <a:pt x="1" y="2311"/>
                        <a:pt x="1" y="3777"/>
                      </a:cubicBezTo>
                      <a:cubicBezTo>
                        <a:pt x="1" y="5216"/>
                        <a:pt x="115" y="6535"/>
                        <a:pt x="309" y="7404"/>
                      </a:cubicBezTo>
                      <a:cubicBezTo>
                        <a:pt x="319" y="7440"/>
                        <a:pt x="337" y="7475"/>
                        <a:pt x="359" y="7507"/>
                      </a:cubicBezTo>
                      <a:cubicBezTo>
                        <a:pt x="483" y="7430"/>
                        <a:pt x="628" y="7390"/>
                        <a:pt x="774" y="7390"/>
                      </a:cubicBezTo>
                      <a:lnTo>
                        <a:pt x="1279" y="7390"/>
                      </a:lnTo>
                      <a:cubicBezTo>
                        <a:pt x="1425" y="7390"/>
                        <a:pt x="1570" y="7430"/>
                        <a:pt x="1694" y="7507"/>
                      </a:cubicBezTo>
                      <a:cubicBezTo>
                        <a:pt x="1716" y="7475"/>
                        <a:pt x="1734" y="7440"/>
                        <a:pt x="1744" y="7404"/>
                      </a:cubicBezTo>
                      <a:cubicBezTo>
                        <a:pt x="1938" y="6535"/>
                        <a:pt x="2052" y="5216"/>
                        <a:pt x="2052" y="3777"/>
                      </a:cubicBezTo>
                      <a:cubicBezTo>
                        <a:pt x="2052" y="2311"/>
                        <a:pt x="1930" y="924"/>
                        <a:pt x="1724" y="72"/>
                      </a:cubicBezTo>
                      <a:cubicBezTo>
                        <a:pt x="1716" y="46"/>
                        <a:pt x="1708" y="22"/>
                        <a:pt x="169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1168;p35">
                  <a:extLst>
                    <a:ext uri="{FF2B5EF4-FFF2-40B4-BE49-F238E27FC236}">
                      <a16:creationId xmlns:a16="http://schemas.microsoft.com/office/drawing/2014/main" id="{B40C4311-2E21-14F3-6EF9-46154D7AAE82}"/>
                    </a:ext>
                  </a:extLst>
                </p:cNvPr>
                <p:cNvSpPr/>
                <p:nvPr/>
              </p:nvSpPr>
              <p:spPr>
                <a:xfrm>
                  <a:off x="147700" y="1179125"/>
                  <a:ext cx="33375" cy="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5" h="226" extrusionOk="0">
                      <a:moveTo>
                        <a:pt x="414" y="0"/>
                      </a:moveTo>
                      <a:cubicBezTo>
                        <a:pt x="268" y="0"/>
                        <a:pt x="125" y="40"/>
                        <a:pt x="1" y="117"/>
                      </a:cubicBezTo>
                      <a:cubicBezTo>
                        <a:pt x="50" y="186"/>
                        <a:pt x="131" y="226"/>
                        <a:pt x="216" y="226"/>
                      </a:cubicBezTo>
                      <a:lnTo>
                        <a:pt x="1117" y="226"/>
                      </a:lnTo>
                      <a:cubicBezTo>
                        <a:pt x="1204" y="226"/>
                        <a:pt x="1283" y="186"/>
                        <a:pt x="1334" y="117"/>
                      </a:cubicBezTo>
                      <a:cubicBezTo>
                        <a:pt x="1210" y="40"/>
                        <a:pt x="1065" y="0"/>
                        <a:pt x="91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1169;p35">
                  <a:extLst>
                    <a:ext uri="{FF2B5EF4-FFF2-40B4-BE49-F238E27FC236}">
                      <a16:creationId xmlns:a16="http://schemas.microsoft.com/office/drawing/2014/main" id="{F1FA4FD0-FA93-D888-ABF1-17EC30ADCAA1}"/>
                    </a:ext>
                  </a:extLst>
                </p:cNvPr>
                <p:cNvSpPr/>
                <p:nvPr/>
              </p:nvSpPr>
              <p:spPr>
                <a:xfrm>
                  <a:off x="-176125" y="1087275"/>
                  <a:ext cx="259650" cy="54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86" h="21752" extrusionOk="0">
                      <a:moveTo>
                        <a:pt x="7366" y="1"/>
                      </a:moveTo>
                      <a:cubicBezTo>
                        <a:pt x="7214" y="1"/>
                        <a:pt x="7055" y="9"/>
                        <a:pt x="6892" y="26"/>
                      </a:cubicBezTo>
                      <a:cubicBezTo>
                        <a:pt x="6413" y="75"/>
                        <a:pt x="6053" y="279"/>
                        <a:pt x="5823" y="631"/>
                      </a:cubicBezTo>
                      <a:cubicBezTo>
                        <a:pt x="5123" y="1702"/>
                        <a:pt x="5841" y="3941"/>
                        <a:pt x="6601" y="6315"/>
                      </a:cubicBezTo>
                      <a:cubicBezTo>
                        <a:pt x="6994" y="7546"/>
                        <a:pt x="7404" y="8818"/>
                        <a:pt x="7580" y="9857"/>
                      </a:cubicBezTo>
                      <a:cubicBezTo>
                        <a:pt x="7778" y="11012"/>
                        <a:pt x="7388" y="11774"/>
                        <a:pt x="6909" y="12012"/>
                      </a:cubicBezTo>
                      <a:cubicBezTo>
                        <a:pt x="6794" y="12071"/>
                        <a:pt x="6671" y="12100"/>
                        <a:pt x="6544" y="12100"/>
                      </a:cubicBezTo>
                      <a:cubicBezTo>
                        <a:pt x="6239" y="12100"/>
                        <a:pt x="5911" y="11932"/>
                        <a:pt x="5604" y="11610"/>
                      </a:cubicBezTo>
                      <a:cubicBezTo>
                        <a:pt x="5262" y="11256"/>
                        <a:pt x="4829" y="11077"/>
                        <a:pt x="4341" y="11077"/>
                      </a:cubicBezTo>
                      <a:cubicBezTo>
                        <a:pt x="3918" y="11077"/>
                        <a:pt x="3453" y="11211"/>
                        <a:pt x="2972" y="11481"/>
                      </a:cubicBezTo>
                      <a:cubicBezTo>
                        <a:pt x="1375" y="12374"/>
                        <a:pt x="0" y="14552"/>
                        <a:pt x="361" y="16301"/>
                      </a:cubicBezTo>
                      <a:cubicBezTo>
                        <a:pt x="871" y="18772"/>
                        <a:pt x="4236" y="21752"/>
                        <a:pt x="7333" y="21752"/>
                      </a:cubicBezTo>
                      <a:lnTo>
                        <a:pt x="7333" y="21033"/>
                      </a:lnTo>
                      <a:cubicBezTo>
                        <a:pt x="5245" y="21033"/>
                        <a:pt x="1975" y="19435"/>
                        <a:pt x="1059" y="16121"/>
                      </a:cubicBezTo>
                      <a:cubicBezTo>
                        <a:pt x="687" y="14777"/>
                        <a:pt x="1989" y="12854"/>
                        <a:pt x="3324" y="12110"/>
                      </a:cubicBezTo>
                      <a:cubicBezTo>
                        <a:pt x="3575" y="11969"/>
                        <a:pt x="3956" y="11801"/>
                        <a:pt x="4335" y="11801"/>
                      </a:cubicBezTo>
                      <a:cubicBezTo>
                        <a:pt x="4599" y="11801"/>
                        <a:pt x="4862" y="11882"/>
                        <a:pt x="5081" y="12110"/>
                      </a:cubicBezTo>
                      <a:cubicBezTo>
                        <a:pt x="5530" y="12578"/>
                        <a:pt x="6045" y="12821"/>
                        <a:pt x="6545" y="12821"/>
                      </a:cubicBezTo>
                      <a:cubicBezTo>
                        <a:pt x="6781" y="12821"/>
                        <a:pt x="7014" y="12767"/>
                        <a:pt x="7234" y="12657"/>
                      </a:cubicBezTo>
                      <a:cubicBezTo>
                        <a:pt x="8091" y="12223"/>
                        <a:pt x="8514" y="11050"/>
                        <a:pt x="8288" y="9734"/>
                      </a:cubicBezTo>
                      <a:cubicBezTo>
                        <a:pt x="8102" y="8646"/>
                        <a:pt x="7687" y="7350"/>
                        <a:pt x="7285" y="6096"/>
                      </a:cubicBezTo>
                      <a:cubicBezTo>
                        <a:pt x="6640" y="4086"/>
                        <a:pt x="5910" y="1808"/>
                        <a:pt x="6423" y="1027"/>
                      </a:cubicBezTo>
                      <a:cubicBezTo>
                        <a:pt x="6494" y="922"/>
                        <a:pt x="6624" y="778"/>
                        <a:pt x="6963" y="742"/>
                      </a:cubicBezTo>
                      <a:cubicBezTo>
                        <a:pt x="7106" y="727"/>
                        <a:pt x="7243" y="720"/>
                        <a:pt x="7373" y="720"/>
                      </a:cubicBezTo>
                      <a:cubicBezTo>
                        <a:pt x="7937" y="720"/>
                        <a:pt x="8369" y="860"/>
                        <a:pt x="8684" y="1142"/>
                      </a:cubicBezTo>
                      <a:cubicBezTo>
                        <a:pt x="9444" y="1822"/>
                        <a:pt x="9456" y="3298"/>
                        <a:pt x="9464" y="4485"/>
                      </a:cubicBezTo>
                      <a:cubicBezTo>
                        <a:pt x="9468" y="5510"/>
                        <a:pt x="9473" y="6317"/>
                        <a:pt x="9903" y="6703"/>
                      </a:cubicBezTo>
                      <a:lnTo>
                        <a:pt x="10231" y="6337"/>
                      </a:lnTo>
                      <a:lnTo>
                        <a:pt x="10386" y="6165"/>
                      </a:lnTo>
                      <a:cubicBezTo>
                        <a:pt x="10192" y="5995"/>
                        <a:pt x="10188" y="5154"/>
                        <a:pt x="10182" y="4479"/>
                      </a:cubicBezTo>
                      <a:cubicBezTo>
                        <a:pt x="10174" y="3152"/>
                        <a:pt x="10162" y="1496"/>
                        <a:pt x="9169" y="604"/>
                      </a:cubicBezTo>
                      <a:cubicBezTo>
                        <a:pt x="8718" y="202"/>
                        <a:pt x="8114" y="1"/>
                        <a:pt x="736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" name="Google Shape;1170;p35">
                <a:extLst>
                  <a:ext uri="{FF2B5EF4-FFF2-40B4-BE49-F238E27FC236}">
                    <a16:creationId xmlns:a16="http://schemas.microsoft.com/office/drawing/2014/main" id="{1B3B6C37-6F78-D34D-9777-2625C01C5610}"/>
                  </a:ext>
                </a:extLst>
              </p:cNvPr>
              <p:cNvGrpSpPr/>
              <p:nvPr/>
            </p:nvGrpSpPr>
            <p:grpSpPr>
              <a:xfrm flipH="1">
                <a:off x="1394310" y="1876661"/>
                <a:ext cx="161406" cy="409821"/>
                <a:chOff x="-655375" y="2510075"/>
                <a:chExt cx="383023" cy="972291"/>
              </a:xfrm>
            </p:grpSpPr>
            <p:sp>
              <p:nvSpPr>
                <p:cNvPr id="10" name="Google Shape;1171;p35">
                  <a:extLst>
                    <a:ext uri="{FF2B5EF4-FFF2-40B4-BE49-F238E27FC236}">
                      <a16:creationId xmlns:a16="http://schemas.microsoft.com/office/drawing/2014/main" id="{8799DB32-BD50-FB34-29C3-0640240D0287}"/>
                    </a:ext>
                  </a:extLst>
                </p:cNvPr>
                <p:cNvSpPr/>
                <p:nvPr/>
              </p:nvSpPr>
              <p:spPr>
                <a:xfrm>
                  <a:off x="-636957" y="2510075"/>
                  <a:ext cx="364606" cy="769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6" h="15209" extrusionOk="0">
                      <a:moveTo>
                        <a:pt x="2724" y="2359"/>
                      </a:moveTo>
                      <a:cubicBezTo>
                        <a:pt x="2643" y="3896"/>
                        <a:pt x="3366" y="5194"/>
                        <a:pt x="4070" y="6462"/>
                      </a:cubicBezTo>
                      <a:cubicBezTo>
                        <a:pt x="5194" y="8474"/>
                        <a:pt x="6256" y="10393"/>
                        <a:pt x="4533" y="13317"/>
                      </a:cubicBezTo>
                      <a:lnTo>
                        <a:pt x="4533" y="13317"/>
                      </a:lnTo>
                      <a:cubicBezTo>
                        <a:pt x="4720" y="11904"/>
                        <a:pt x="4032" y="10816"/>
                        <a:pt x="3314" y="9683"/>
                      </a:cubicBezTo>
                      <a:cubicBezTo>
                        <a:pt x="2224" y="7954"/>
                        <a:pt x="1005" y="6029"/>
                        <a:pt x="2724" y="2359"/>
                      </a:cubicBezTo>
                      <a:close/>
                      <a:moveTo>
                        <a:pt x="3615" y="0"/>
                      </a:moveTo>
                      <a:cubicBezTo>
                        <a:pt x="3533" y="0"/>
                        <a:pt x="3453" y="40"/>
                        <a:pt x="3405" y="113"/>
                      </a:cubicBezTo>
                      <a:cubicBezTo>
                        <a:pt x="0" y="5380"/>
                        <a:pt x="1533" y="7807"/>
                        <a:pt x="2885" y="9952"/>
                      </a:cubicBezTo>
                      <a:cubicBezTo>
                        <a:pt x="3832" y="11444"/>
                        <a:pt x="4648" y="12736"/>
                        <a:pt x="3462" y="14831"/>
                      </a:cubicBezTo>
                      <a:cubicBezTo>
                        <a:pt x="3399" y="14946"/>
                        <a:pt x="3433" y="15090"/>
                        <a:pt x="3542" y="15165"/>
                      </a:cubicBezTo>
                      <a:cubicBezTo>
                        <a:pt x="3583" y="15193"/>
                        <a:pt x="3633" y="15209"/>
                        <a:pt x="3682" y="15209"/>
                      </a:cubicBezTo>
                      <a:cubicBezTo>
                        <a:pt x="3759" y="15209"/>
                        <a:pt x="3832" y="15175"/>
                        <a:pt x="3880" y="15118"/>
                      </a:cubicBezTo>
                      <a:cubicBezTo>
                        <a:pt x="7206" y="11056"/>
                        <a:pt x="5777" y="8484"/>
                        <a:pt x="4513" y="6215"/>
                      </a:cubicBezTo>
                      <a:cubicBezTo>
                        <a:pt x="3514" y="4418"/>
                        <a:pt x="2568" y="2719"/>
                        <a:pt x="3840" y="372"/>
                      </a:cubicBezTo>
                      <a:cubicBezTo>
                        <a:pt x="3904" y="252"/>
                        <a:pt x="3862" y="105"/>
                        <a:pt x="3745" y="36"/>
                      </a:cubicBezTo>
                      <a:cubicBezTo>
                        <a:pt x="3704" y="12"/>
                        <a:pt x="3659" y="0"/>
                        <a:pt x="361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" name="Google Shape;1172;p35">
                  <a:extLst>
                    <a:ext uri="{FF2B5EF4-FFF2-40B4-BE49-F238E27FC236}">
                      <a16:creationId xmlns:a16="http://schemas.microsoft.com/office/drawing/2014/main" id="{8886D3BD-FF1B-D628-4C81-D0F73C82F757}"/>
                    </a:ext>
                  </a:extLst>
                </p:cNvPr>
                <p:cNvSpPr/>
                <p:nvPr/>
              </p:nvSpPr>
              <p:spPr>
                <a:xfrm>
                  <a:off x="-655375" y="2985802"/>
                  <a:ext cx="242109" cy="496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5" h="9814" extrusionOk="0">
                      <a:moveTo>
                        <a:pt x="3037" y="2008"/>
                      </a:moveTo>
                      <a:cubicBezTo>
                        <a:pt x="3854" y="4026"/>
                        <a:pt x="3168" y="5115"/>
                        <a:pt x="2497" y="6171"/>
                      </a:cubicBezTo>
                      <a:cubicBezTo>
                        <a:pt x="2119" y="6773"/>
                        <a:pt x="1731" y="7384"/>
                        <a:pt x="1696" y="8128"/>
                      </a:cubicBezTo>
                      <a:cubicBezTo>
                        <a:pt x="908" y="6511"/>
                        <a:pt x="1529" y="5395"/>
                        <a:pt x="2180" y="4228"/>
                      </a:cubicBezTo>
                      <a:cubicBezTo>
                        <a:pt x="2568" y="3530"/>
                        <a:pt x="2962" y="2819"/>
                        <a:pt x="3037" y="2008"/>
                      </a:cubicBezTo>
                      <a:close/>
                      <a:moveTo>
                        <a:pt x="2384" y="0"/>
                      </a:moveTo>
                      <a:cubicBezTo>
                        <a:pt x="2340" y="0"/>
                        <a:pt x="2296" y="12"/>
                        <a:pt x="2256" y="36"/>
                      </a:cubicBezTo>
                      <a:cubicBezTo>
                        <a:pt x="2139" y="105"/>
                        <a:pt x="2097" y="253"/>
                        <a:pt x="2163" y="374"/>
                      </a:cubicBezTo>
                      <a:cubicBezTo>
                        <a:pt x="2942" y="1814"/>
                        <a:pt x="2384" y="2819"/>
                        <a:pt x="1737" y="3983"/>
                      </a:cubicBezTo>
                      <a:cubicBezTo>
                        <a:pt x="922" y="5445"/>
                        <a:pt x="0" y="7103"/>
                        <a:pt x="2147" y="9722"/>
                      </a:cubicBezTo>
                      <a:cubicBezTo>
                        <a:pt x="2193" y="9780"/>
                        <a:pt x="2261" y="9814"/>
                        <a:pt x="2334" y="9814"/>
                      </a:cubicBezTo>
                      <a:cubicBezTo>
                        <a:pt x="2336" y="9814"/>
                        <a:pt x="2339" y="9814"/>
                        <a:pt x="2341" y="9813"/>
                      </a:cubicBezTo>
                      <a:cubicBezTo>
                        <a:pt x="2343" y="9814"/>
                        <a:pt x="2346" y="9814"/>
                        <a:pt x="2349" y="9814"/>
                      </a:cubicBezTo>
                      <a:cubicBezTo>
                        <a:pt x="2398" y="9814"/>
                        <a:pt x="2444" y="9798"/>
                        <a:pt x="2483" y="9770"/>
                      </a:cubicBezTo>
                      <a:cubicBezTo>
                        <a:pt x="2592" y="9697"/>
                        <a:pt x="2627" y="9552"/>
                        <a:pt x="2562" y="9438"/>
                      </a:cubicBezTo>
                      <a:cubicBezTo>
                        <a:pt x="1840" y="8159"/>
                        <a:pt x="2319" y="7402"/>
                        <a:pt x="2924" y="6442"/>
                      </a:cubicBezTo>
                      <a:cubicBezTo>
                        <a:pt x="3753" y="5132"/>
                        <a:pt x="4784" y="3500"/>
                        <a:pt x="2598" y="115"/>
                      </a:cubicBezTo>
                      <a:cubicBezTo>
                        <a:pt x="2549" y="41"/>
                        <a:pt x="2467" y="0"/>
                        <a:pt x="238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" name="Google Shape;1173;p35">
                <a:extLst>
                  <a:ext uri="{FF2B5EF4-FFF2-40B4-BE49-F238E27FC236}">
                    <a16:creationId xmlns:a16="http://schemas.microsoft.com/office/drawing/2014/main" id="{E08929C8-EB36-81C8-FD47-4CF3348A6AC7}"/>
                  </a:ext>
                </a:extLst>
              </p:cNvPr>
              <p:cNvSpPr/>
              <p:nvPr/>
            </p:nvSpPr>
            <p:spPr>
              <a:xfrm>
                <a:off x="916076" y="2098401"/>
                <a:ext cx="136914" cy="289047"/>
              </a:xfrm>
              <a:custGeom>
                <a:avLst/>
                <a:gdLst/>
                <a:ahLst/>
                <a:cxnLst/>
                <a:rect l="l" t="t" r="r" b="b"/>
                <a:pathLst>
                  <a:path w="7206" h="15209" extrusionOk="0">
                    <a:moveTo>
                      <a:pt x="2724" y="2359"/>
                    </a:moveTo>
                    <a:cubicBezTo>
                      <a:pt x="2643" y="3896"/>
                      <a:pt x="3366" y="5194"/>
                      <a:pt x="4070" y="6462"/>
                    </a:cubicBezTo>
                    <a:cubicBezTo>
                      <a:pt x="5194" y="8474"/>
                      <a:pt x="6256" y="10393"/>
                      <a:pt x="4533" y="13317"/>
                    </a:cubicBezTo>
                    <a:lnTo>
                      <a:pt x="4533" y="13317"/>
                    </a:lnTo>
                    <a:cubicBezTo>
                      <a:pt x="4720" y="11904"/>
                      <a:pt x="4032" y="10816"/>
                      <a:pt x="3314" y="9683"/>
                    </a:cubicBezTo>
                    <a:cubicBezTo>
                      <a:pt x="2224" y="7954"/>
                      <a:pt x="1005" y="6029"/>
                      <a:pt x="2724" y="2359"/>
                    </a:cubicBezTo>
                    <a:close/>
                    <a:moveTo>
                      <a:pt x="3615" y="0"/>
                    </a:moveTo>
                    <a:cubicBezTo>
                      <a:pt x="3533" y="0"/>
                      <a:pt x="3453" y="40"/>
                      <a:pt x="3405" y="113"/>
                    </a:cubicBezTo>
                    <a:cubicBezTo>
                      <a:pt x="0" y="5380"/>
                      <a:pt x="1533" y="7807"/>
                      <a:pt x="2885" y="9952"/>
                    </a:cubicBezTo>
                    <a:cubicBezTo>
                      <a:pt x="3832" y="11444"/>
                      <a:pt x="4648" y="12736"/>
                      <a:pt x="3462" y="14831"/>
                    </a:cubicBezTo>
                    <a:cubicBezTo>
                      <a:pt x="3399" y="14946"/>
                      <a:pt x="3433" y="15090"/>
                      <a:pt x="3542" y="15165"/>
                    </a:cubicBezTo>
                    <a:cubicBezTo>
                      <a:pt x="3583" y="15193"/>
                      <a:pt x="3633" y="15209"/>
                      <a:pt x="3682" y="15209"/>
                    </a:cubicBezTo>
                    <a:cubicBezTo>
                      <a:pt x="3759" y="15209"/>
                      <a:pt x="3832" y="15175"/>
                      <a:pt x="3880" y="15118"/>
                    </a:cubicBezTo>
                    <a:cubicBezTo>
                      <a:pt x="7206" y="11056"/>
                      <a:pt x="5777" y="8484"/>
                      <a:pt x="4513" y="6215"/>
                    </a:cubicBezTo>
                    <a:cubicBezTo>
                      <a:pt x="3514" y="4418"/>
                      <a:pt x="2568" y="2719"/>
                      <a:pt x="3840" y="372"/>
                    </a:cubicBezTo>
                    <a:cubicBezTo>
                      <a:pt x="3904" y="252"/>
                      <a:pt x="3862" y="105"/>
                      <a:pt x="3745" y="36"/>
                    </a:cubicBezTo>
                    <a:cubicBezTo>
                      <a:pt x="3704" y="12"/>
                      <a:pt x="3659" y="0"/>
                      <a:pt x="36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" name="Google Shape;1215;p35">
            <a:extLst>
              <a:ext uri="{FF2B5EF4-FFF2-40B4-BE49-F238E27FC236}">
                <a16:creationId xmlns:a16="http://schemas.microsoft.com/office/drawing/2014/main" id="{6B8C43F6-B68B-6E85-E9F2-FFF57F6DC335}"/>
              </a:ext>
            </a:extLst>
          </p:cNvPr>
          <p:cNvGrpSpPr/>
          <p:nvPr/>
        </p:nvGrpSpPr>
        <p:grpSpPr>
          <a:xfrm>
            <a:off x="7376803" y="3194000"/>
            <a:ext cx="978300" cy="1867800"/>
            <a:chOff x="7444650" y="634339"/>
            <a:chExt cx="978300" cy="1867800"/>
          </a:xfrm>
        </p:grpSpPr>
        <p:sp>
          <p:nvSpPr>
            <p:cNvPr id="28" name="Google Shape;1216;p35">
              <a:extLst>
                <a:ext uri="{FF2B5EF4-FFF2-40B4-BE49-F238E27FC236}">
                  <a16:creationId xmlns:a16="http://schemas.microsoft.com/office/drawing/2014/main" id="{979A4E17-FD62-7A82-4125-3A2B2A2DCDCF}"/>
                </a:ext>
              </a:extLst>
            </p:cNvPr>
            <p:cNvSpPr/>
            <p:nvPr/>
          </p:nvSpPr>
          <p:spPr>
            <a:xfrm>
              <a:off x="7444650" y="634339"/>
              <a:ext cx="978300" cy="1867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" name="Google Shape;1217;p35">
              <a:extLst>
                <a:ext uri="{FF2B5EF4-FFF2-40B4-BE49-F238E27FC236}">
                  <a16:creationId xmlns:a16="http://schemas.microsoft.com/office/drawing/2014/main" id="{FBC6FBD0-8BEB-7F85-163D-7548F84ECCF0}"/>
                </a:ext>
              </a:extLst>
            </p:cNvPr>
            <p:cNvGrpSpPr/>
            <p:nvPr/>
          </p:nvGrpSpPr>
          <p:grpSpPr>
            <a:xfrm>
              <a:off x="7632163" y="1170436"/>
              <a:ext cx="602786" cy="934649"/>
              <a:chOff x="7736007" y="1746277"/>
              <a:chExt cx="444238" cy="688863"/>
            </a:xfrm>
          </p:grpSpPr>
          <p:grpSp>
            <p:nvGrpSpPr>
              <p:cNvPr id="30" name="Google Shape;1218;p35">
                <a:extLst>
                  <a:ext uri="{FF2B5EF4-FFF2-40B4-BE49-F238E27FC236}">
                    <a16:creationId xmlns:a16="http://schemas.microsoft.com/office/drawing/2014/main" id="{14AC83F6-F866-AB86-7744-03DA1E340A36}"/>
                  </a:ext>
                </a:extLst>
              </p:cNvPr>
              <p:cNvGrpSpPr/>
              <p:nvPr/>
            </p:nvGrpSpPr>
            <p:grpSpPr>
              <a:xfrm>
                <a:off x="7736007" y="1746277"/>
                <a:ext cx="194027" cy="688686"/>
                <a:chOff x="7735929" y="1704834"/>
                <a:chExt cx="205712" cy="730236"/>
              </a:xfrm>
            </p:grpSpPr>
            <p:sp>
              <p:nvSpPr>
                <p:cNvPr id="35" name="Google Shape;1219;p35">
                  <a:extLst>
                    <a:ext uri="{FF2B5EF4-FFF2-40B4-BE49-F238E27FC236}">
                      <a16:creationId xmlns:a16="http://schemas.microsoft.com/office/drawing/2014/main" id="{07433A65-83C1-4C7E-C7B5-4FAF8716E612}"/>
                    </a:ext>
                  </a:extLst>
                </p:cNvPr>
                <p:cNvSpPr/>
                <p:nvPr/>
              </p:nvSpPr>
              <p:spPr>
                <a:xfrm>
                  <a:off x="7754576" y="2186265"/>
                  <a:ext cx="180938" cy="197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4" h="6643" extrusionOk="0">
                      <a:moveTo>
                        <a:pt x="5171" y="731"/>
                      </a:moveTo>
                      <a:cubicBezTo>
                        <a:pt x="5285" y="731"/>
                        <a:pt x="5387" y="822"/>
                        <a:pt x="5387" y="936"/>
                      </a:cubicBezTo>
                      <a:lnTo>
                        <a:pt x="5387" y="5707"/>
                      </a:lnTo>
                      <a:cubicBezTo>
                        <a:pt x="5387" y="5821"/>
                        <a:pt x="5285" y="5912"/>
                        <a:pt x="5171" y="5912"/>
                      </a:cubicBezTo>
                      <a:lnTo>
                        <a:pt x="914" y="5912"/>
                      </a:lnTo>
                      <a:cubicBezTo>
                        <a:pt x="800" y="5912"/>
                        <a:pt x="697" y="5821"/>
                        <a:pt x="697" y="5707"/>
                      </a:cubicBezTo>
                      <a:lnTo>
                        <a:pt x="697" y="936"/>
                      </a:lnTo>
                      <a:cubicBezTo>
                        <a:pt x="697" y="822"/>
                        <a:pt x="800" y="731"/>
                        <a:pt x="914" y="731"/>
                      </a:cubicBezTo>
                      <a:close/>
                      <a:moveTo>
                        <a:pt x="1" y="0"/>
                      </a:moveTo>
                      <a:lnTo>
                        <a:pt x="1" y="6642"/>
                      </a:lnTo>
                      <a:lnTo>
                        <a:pt x="6084" y="6642"/>
                      </a:lnTo>
                      <a:lnTo>
                        <a:pt x="608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1220;p35">
                  <a:extLst>
                    <a:ext uri="{FF2B5EF4-FFF2-40B4-BE49-F238E27FC236}">
                      <a16:creationId xmlns:a16="http://schemas.microsoft.com/office/drawing/2014/main" id="{1F94F6BB-D543-94D1-EC39-9556496D3D2A}"/>
                    </a:ext>
                  </a:extLst>
                </p:cNvPr>
                <p:cNvSpPr/>
                <p:nvPr/>
              </p:nvSpPr>
              <p:spPr>
                <a:xfrm>
                  <a:off x="7797015" y="1943586"/>
                  <a:ext cx="96090" cy="5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1" h="1793" extrusionOk="0">
                      <a:moveTo>
                        <a:pt x="400" y="1"/>
                      </a:moveTo>
                      <a:cubicBezTo>
                        <a:pt x="400" y="46"/>
                        <a:pt x="388" y="92"/>
                        <a:pt x="377" y="138"/>
                      </a:cubicBezTo>
                      <a:cubicBezTo>
                        <a:pt x="354" y="252"/>
                        <a:pt x="343" y="366"/>
                        <a:pt x="320" y="480"/>
                      </a:cubicBezTo>
                      <a:cubicBezTo>
                        <a:pt x="297" y="560"/>
                        <a:pt x="286" y="640"/>
                        <a:pt x="274" y="720"/>
                      </a:cubicBezTo>
                      <a:cubicBezTo>
                        <a:pt x="240" y="868"/>
                        <a:pt x="206" y="1016"/>
                        <a:pt x="172" y="1165"/>
                      </a:cubicBezTo>
                      <a:cubicBezTo>
                        <a:pt x="149" y="1233"/>
                        <a:pt x="126" y="1313"/>
                        <a:pt x="115" y="1382"/>
                      </a:cubicBezTo>
                      <a:cubicBezTo>
                        <a:pt x="92" y="1450"/>
                        <a:pt x="69" y="1519"/>
                        <a:pt x="58" y="1587"/>
                      </a:cubicBezTo>
                      <a:cubicBezTo>
                        <a:pt x="35" y="1656"/>
                        <a:pt x="23" y="1724"/>
                        <a:pt x="0" y="1792"/>
                      </a:cubicBezTo>
                      <a:lnTo>
                        <a:pt x="3230" y="1792"/>
                      </a:lnTo>
                      <a:cubicBezTo>
                        <a:pt x="3219" y="1724"/>
                        <a:pt x="3196" y="1656"/>
                        <a:pt x="3173" y="1587"/>
                      </a:cubicBezTo>
                      <a:cubicBezTo>
                        <a:pt x="3150" y="1530"/>
                        <a:pt x="3139" y="1462"/>
                        <a:pt x="3116" y="1393"/>
                      </a:cubicBezTo>
                      <a:cubicBezTo>
                        <a:pt x="3082" y="1245"/>
                        <a:pt x="3047" y="1096"/>
                        <a:pt x="3013" y="948"/>
                      </a:cubicBezTo>
                      <a:cubicBezTo>
                        <a:pt x="2990" y="891"/>
                        <a:pt x="2979" y="822"/>
                        <a:pt x="2968" y="765"/>
                      </a:cubicBezTo>
                      <a:cubicBezTo>
                        <a:pt x="2933" y="571"/>
                        <a:pt x="2888" y="355"/>
                        <a:pt x="2853" y="149"/>
                      </a:cubicBezTo>
                      <a:cubicBezTo>
                        <a:pt x="2842" y="103"/>
                        <a:pt x="2831" y="58"/>
                        <a:pt x="28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1221;p35">
                  <a:extLst>
                    <a:ext uri="{FF2B5EF4-FFF2-40B4-BE49-F238E27FC236}">
                      <a16:creationId xmlns:a16="http://schemas.microsoft.com/office/drawing/2014/main" id="{01A1570A-E5FE-8DA0-D8E9-67E2E146F1DB}"/>
                    </a:ext>
                  </a:extLst>
                </p:cNvPr>
                <p:cNvSpPr/>
                <p:nvPr/>
              </p:nvSpPr>
              <p:spPr>
                <a:xfrm>
                  <a:off x="7807186" y="1704834"/>
                  <a:ext cx="64863" cy="154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1" h="520" extrusionOk="0">
                      <a:moveTo>
                        <a:pt x="492" y="1"/>
                      </a:moveTo>
                      <a:cubicBezTo>
                        <a:pt x="484" y="1"/>
                        <a:pt x="476" y="2"/>
                        <a:pt x="469" y="6"/>
                      </a:cubicBezTo>
                      <a:cubicBezTo>
                        <a:pt x="446" y="17"/>
                        <a:pt x="434" y="17"/>
                        <a:pt x="412" y="17"/>
                      </a:cubicBezTo>
                      <a:lnTo>
                        <a:pt x="366" y="17"/>
                      </a:lnTo>
                      <a:lnTo>
                        <a:pt x="309" y="40"/>
                      </a:lnTo>
                      <a:lnTo>
                        <a:pt x="252" y="63"/>
                      </a:lnTo>
                      <a:cubicBezTo>
                        <a:pt x="229" y="75"/>
                        <a:pt x="206" y="86"/>
                        <a:pt x="183" y="97"/>
                      </a:cubicBezTo>
                      <a:cubicBezTo>
                        <a:pt x="161" y="109"/>
                        <a:pt x="138" y="120"/>
                        <a:pt x="115" y="132"/>
                      </a:cubicBezTo>
                      <a:cubicBezTo>
                        <a:pt x="104" y="143"/>
                        <a:pt x="104" y="143"/>
                        <a:pt x="92" y="154"/>
                      </a:cubicBezTo>
                      <a:cubicBezTo>
                        <a:pt x="24" y="211"/>
                        <a:pt x="1" y="291"/>
                        <a:pt x="24" y="383"/>
                      </a:cubicBezTo>
                      <a:cubicBezTo>
                        <a:pt x="46" y="463"/>
                        <a:pt x="138" y="520"/>
                        <a:pt x="229" y="520"/>
                      </a:cubicBezTo>
                      <a:lnTo>
                        <a:pt x="298" y="520"/>
                      </a:lnTo>
                      <a:cubicBezTo>
                        <a:pt x="366" y="451"/>
                        <a:pt x="457" y="417"/>
                        <a:pt x="549" y="417"/>
                      </a:cubicBezTo>
                      <a:lnTo>
                        <a:pt x="1633" y="417"/>
                      </a:lnTo>
                      <a:cubicBezTo>
                        <a:pt x="1724" y="417"/>
                        <a:pt x="1815" y="451"/>
                        <a:pt x="1884" y="520"/>
                      </a:cubicBezTo>
                      <a:lnTo>
                        <a:pt x="1952" y="520"/>
                      </a:lnTo>
                      <a:cubicBezTo>
                        <a:pt x="2044" y="520"/>
                        <a:pt x="2123" y="463"/>
                        <a:pt x="2158" y="383"/>
                      </a:cubicBezTo>
                      <a:cubicBezTo>
                        <a:pt x="2181" y="291"/>
                        <a:pt x="2158" y="211"/>
                        <a:pt x="2089" y="154"/>
                      </a:cubicBezTo>
                      <a:cubicBezTo>
                        <a:pt x="2078" y="143"/>
                        <a:pt x="2066" y="143"/>
                        <a:pt x="2055" y="132"/>
                      </a:cubicBezTo>
                      <a:cubicBezTo>
                        <a:pt x="2044" y="120"/>
                        <a:pt x="2021" y="109"/>
                        <a:pt x="1998" y="97"/>
                      </a:cubicBezTo>
                      <a:lnTo>
                        <a:pt x="1929" y="63"/>
                      </a:lnTo>
                      <a:lnTo>
                        <a:pt x="1861" y="40"/>
                      </a:lnTo>
                      <a:lnTo>
                        <a:pt x="1804" y="17"/>
                      </a:lnTo>
                      <a:lnTo>
                        <a:pt x="1770" y="17"/>
                      </a:lnTo>
                      <a:lnTo>
                        <a:pt x="1713" y="6"/>
                      </a:lnTo>
                      <a:lnTo>
                        <a:pt x="549" y="6"/>
                      </a:lnTo>
                      <a:cubicBezTo>
                        <a:pt x="526" y="6"/>
                        <a:pt x="508" y="1"/>
                        <a:pt x="49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1222;p35">
                  <a:extLst>
                    <a:ext uri="{FF2B5EF4-FFF2-40B4-BE49-F238E27FC236}">
                      <a16:creationId xmlns:a16="http://schemas.microsoft.com/office/drawing/2014/main" id="{A4FDE826-93E6-0D05-6A80-CF2F6D7A0F9B}"/>
                    </a:ext>
                  </a:extLst>
                </p:cNvPr>
                <p:cNvSpPr/>
                <p:nvPr/>
              </p:nvSpPr>
              <p:spPr>
                <a:xfrm>
                  <a:off x="7868302" y="1708730"/>
                  <a:ext cx="1041" cy="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" h="24" extrusionOk="0">
                      <a:moveTo>
                        <a:pt x="0" y="1"/>
                      </a:moveTo>
                      <a:cubicBezTo>
                        <a:pt x="11" y="12"/>
                        <a:pt x="23" y="12"/>
                        <a:pt x="34" y="23"/>
                      </a:cubicBezTo>
                      <a:lnTo>
                        <a:pt x="23" y="12"/>
                      </a:lnTo>
                      <a:cubicBezTo>
                        <a:pt x="11" y="1"/>
                        <a:pt x="1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1223;p35">
                  <a:extLst>
                    <a:ext uri="{FF2B5EF4-FFF2-40B4-BE49-F238E27FC236}">
                      <a16:creationId xmlns:a16="http://schemas.microsoft.com/office/drawing/2014/main" id="{BBB9C45B-8145-AB60-0891-04FF5EA5E99F}"/>
                    </a:ext>
                  </a:extLst>
                </p:cNvPr>
                <p:cNvSpPr/>
                <p:nvPr/>
              </p:nvSpPr>
              <p:spPr>
                <a:xfrm>
                  <a:off x="7866577" y="1707718"/>
                  <a:ext cx="1725" cy="10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" h="35" extrusionOk="0">
                      <a:moveTo>
                        <a:pt x="58" y="35"/>
                      </a:moveTo>
                      <a:cubicBezTo>
                        <a:pt x="47" y="23"/>
                        <a:pt x="24" y="12"/>
                        <a:pt x="1" y="0"/>
                      </a:cubicBezTo>
                      <a:cubicBezTo>
                        <a:pt x="24" y="12"/>
                        <a:pt x="47" y="23"/>
                        <a:pt x="58" y="3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1224;p35">
                  <a:extLst>
                    <a:ext uri="{FF2B5EF4-FFF2-40B4-BE49-F238E27FC236}">
                      <a16:creationId xmlns:a16="http://schemas.microsoft.com/office/drawing/2014/main" id="{D0ACD99E-B3AD-0A57-281F-A5F8837249F0}"/>
                    </a:ext>
                  </a:extLst>
                </p:cNvPr>
                <p:cNvSpPr/>
                <p:nvPr/>
              </p:nvSpPr>
              <p:spPr>
                <a:xfrm>
                  <a:off x="7864555" y="1706707"/>
                  <a:ext cx="2052" cy="10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35" extrusionOk="0">
                      <a:moveTo>
                        <a:pt x="69" y="34"/>
                      </a:moveTo>
                      <a:lnTo>
                        <a:pt x="0" y="0"/>
                      </a:lnTo>
                      <a:cubicBezTo>
                        <a:pt x="23" y="12"/>
                        <a:pt x="46" y="23"/>
                        <a:pt x="69" y="34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1225;p35">
                  <a:extLst>
                    <a:ext uri="{FF2B5EF4-FFF2-40B4-BE49-F238E27FC236}">
                      <a16:creationId xmlns:a16="http://schemas.microsoft.com/office/drawing/2014/main" id="{CAE68B14-BA90-3BC6-B880-A3ADECDC4276}"/>
                    </a:ext>
                  </a:extLst>
                </p:cNvPr>
                <p:cNvSpPr/>
                <p:nvPr/>
              </p:nvSpPr>
              <p:spPr>
                <a:xfrm>
                  <a:off x="7816019" y="1717562"/>
                  <a:ext cx="47197" cy="30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7" h="103" extrusionOk="0">
                      <a:moveTo>
                        <a:pt x="252" y="0"/>
                      </a:moveTo>
                      <a:cubicBezTo>
                        <a:pt x="160" y="0"/>
                        <a:pt x="69" y="35"/>
                        <a:pt x="1" y="103"/>
                      </a:cubicBezTo>
                      <a:lnTo>
                        <a:pt x="1587" y="103"/>
                      </a:lnTo>
                      <a:cubicBezTo>
                        <a:pt x="1518" y="35"/>
                        <a:pt x="1427" y="0"/>
                        <a:pt x="13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1226;p35">
                  <a:extLst>
                    <a:ext uri="{FF2B5EF4-FFF2-40B4-BE49-F238E27FC236}">
                      <a16:creationId xmlns:a16="http://schemas.microsoft.com/office/drawing/2014/main" id="{CD1ADC91-BE49-AB9B-46E9-80FD0CA9FE1D}"/>
                    </a:ext>
                  </a:extLst>
                </p:cNvPr>
                <p:cNvSpPr/>
                <p:nvPr/>
              </p:nvSpPr>
              <p:spPr>
                <a:xfrm>
                  <a:off x="7812629" y="1706707"/>
                  <a:ext cx="2052" cy="10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35" extrusionOk="0">
                      <a:moveTo>
                        <a:pt x="69" y="0"/>
                      </a:moveTo>
                      <a:lnTo>
                        <a:pt x="69" y="0"/>
                      </a:lnTo>
                      <a:cubicBezTo>
                        <a:pt x="35" y="12"/>
                        <a:pt x="23" y="23"/>
                        <a:pt x="0" y="34"/>
                      </a:cubicBezTo>
                      <a:cubicBezTo>
                        <a:pt x="23" y="23"/>
                        <a:pt x="46" y="12"/>
                        <a:pt x="6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1227;p35">
                  <a:extLst>
                    <a:ext uri="{FF2B5EF4-FFF2-40B4-BE49-F238E27FC236}">
                      <a16:creationId xmlns:a16="http://schemas.microsoft.com/office/drawing/2014/main" id="{52B62AA6-C482-8F25-9E96-9EFA1CE4EE4B}"/>
                    </a:ext>
                  </a:extLst>
                </p:cNvPr>
                <p:cNvSpPr/>
                <p:nvPr/>
              </p:nvSpPr>
              <p:spPr>
                <a:xfrm>
                  <a:off x="7810577" y="1707718"/>
                  <a:ext cx="2082" cy="10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" h="35" extrusionOk="0">
                      <a:moveTo>
                        <a:pt x="69" y="0"/>
                      </a:moveTo>
                      <a:cubicBezTo>
                        <a:pt x="47" y="12"/>
                        <a:pt x="24" y="23"/>
                        <a:pt x="1" y="35"/>
                      </a:cubicBezTo>
                      <a:cubicBezTo>
                        <a:pt x="24" y="23"/>
                        <a:pt x="47" y="12"/>
                        <a:pt x="6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1228;p35">
                  <a:extLst>
                    <a:ext uri="{FF2B5EF4-FFF2-40B4-BE49-F238E27FC236}">
                      <a16:creationId xmlns:a16="http://schemas.microsoft.com/office/drawing/2014/main" id="{65539D8C-4A64-6BCE-14CB-32AA9939B4CF}"/>
                    </a:ext>
                  </a:extLst>
                </p:cNvPr>
                <p:cNvSpPr/>
                <p:nvPr/>
              </p:nvSpPr>
              <p:spPr>
                <a:xfrm>
                  <a:off x="7809922" y="1709057"/>
                  <a:ext cx="357" cy="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13" extrusionOk="0">
                      <a:moveTo>
                        <a:pt x="12" y="1"/>
                      </a:moveTo>
                      <a:cubicBezTo>
                        <a:pt x="0" y="1"/>
                        <a:pt x="0" y="1"/>
                        <a:pt x="0" y="12"/>
                      </a:cubicBezTo>
                      <a:cubicBezTo>
                        <a:pt x="6" y="7"/>
                        <a:pt x="9" y="4"/>
                        <a:pt x="1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1229;p35">
                  <a:extLst>
                    <a:ext uri="{FF2B5EF4-FFF2-40B4-BE49-F238E27FC236}">
                      <a16:creationId xmlns:a16="http://schemas.microsoft.com/office/drawing/2014/main" id="{054B3519-569C-8D25-C291-23D9CF57CE12}"/>
                    </a:ext>
                  </a:extLst>
                </p:cNvPr>
                <p:cNvSpPr/>
                <p:nvPr/>
              </p:nvSpPr>
              <p:spPr>
                <a:xfrm>
                  <a:off x="7735929" y="2385493"/>
                  <a:ext cx="205712" cy="49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7" h="1667" extrusionOk="0">
                      <a:moveTo>
                        <a:pt x="0" y="0"/>
                      </a:moveTo>
                      <a:lnTo>
                        <a:pt x="0" y="35"/>
                      </a:lnTo>
                      <a:cubicBezTo>
                        <a:pt x="0" y="936"/>
                        <a:pt x="731" y="1667"/>
                        <a:pt x="1632" y="1667"/>
                      </a:cubicBezTo>
                      <a:lnTo>
                        <a:pt x="5284" y="1667"/>
                      </a:lnTo>
                      <a:cubicBezTo>
                        <a:pt x="6186" y="1667"/>
                        <a:pt x="6916" y="936"/>
                        <a:pt x="6916" y="35"/>
                      </a:cubicBezTo>
                      <a:lnTo>
                        <a:pt x="6916" y="0"/>
                      </a:lnTo>
                      <a:cubicBezTo>
                        <a:pt x="6916" y="114"/>
                        <a:pt x="6825" y="217"/>
                        <a:pt x="6711" y="217"/>
                      </a:cubicBezTo>
                      <a:lnTo>
                        <a:pt x="6482" y="217"/>
                      </a:lnTo>
                      <a:cubicBezTo>
                        <a:pt x="6391" y="811"/>
                        <a:pt x="5878" y="1244"/>
                        <a:pt x="5284" y="1244"/>
                      </a:cubicBezTo>
                      <a:lnTo>
                        <a:pt x="1632" y="1244"/>
                      </a:lnTo>
                      <a:cubicBezTo>
                        <a:pt x="1027" y="1244"/>
                        <a:pt x="525" y="811"/>
                        <a:pt x="434" y="217"/>
                      </a:cubicBezTo>
                      <a:lnTo>
                        <a:pt x="206" y="217"/>
                      </a:lnTo>
                      <a:cubicBezTo>
                        <a:pt x="92" y="206"/>
                        <a:pt x="0" y="11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1230;p35">
                  <a:extLst>
                    <a:ext uri="{FF2B5EF4-FFF2-40B4-BE49-F238E27FC236}">
                      <a16:creationId xmlns:a16="http://schemas.microsoft.com/office/drawing/2014/main" id="{1727709F-DA87-4AF9-6182-136DC8DF108B}"/>
                    </a:ext>
                  </a:extLst>
                </p:cNvPr>
                <p:cNvSpPr/>
                <p:nvPr/>
              </p:nvSpPr>
              <p:spPr>
                <a:xfrm>
                  <a:off x="7928704" y="2168956"/>
                  <a:ext cx="12937" cy="223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" h="7499" extrusionOk="0">
                      <a:moveTo>
                        <a:pt x="12" y="0"/>
                      </a:moveTo>
                      <a:lnTo>
                        <a:pt x="12" y="7316"/>
                      </a:lnTo>
                      <a:cubicBezTo>
                        <a:pt x="12" y="7373"/>
                        <a:pt x="12" y="7430"/>
                        <a:pt x="0" y="7498"/>
                      </a:cubicBezTo>
                      <a:lnTo>
                        <a:pt x="229" y="7498"/>
                      </a:lnTo>
                      <a:cubicBezTo>
                        <a:pt x="343" y="7487"/>
                        <a:pt x="434" y="7395"/>
                        <a:pt x="434" y="7281"/>
                      </a:cubicBezTo>
                      <a:lnTo>
                        <a:pt x="434" y="206"/>
                      </a:lnTo>
                      <a:cubicBezTo>
                        <a:pt x="434" y="92"/>
                        <a:pt x="343" y="0"/>
                        <a:pt x="22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1231;p35">
                  <a:extLst>
                    <a:ext uri="{FF2B5EF4-FFF2-40B4-BE49-F238E27FC236}">
                      <a16:creationId xmlns:a16="http://schemas.microsoft.com/office/drawing/2014/main" id="{C4BB775A-FABB-C5C7-7436-2F94B91B37EC}"/>
                    </a:ext>
                  </a:extLst>
                </p:cNvPr>
                <p:cNvSpPr/>
                <p:nvPr/>
              </p:nvSpPr>
              <p:spPr>
                <a:xfrm>
                  <a:off x="7891023" y="1996553"/>
                  <a:ext cx="50617" cy="178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2" h="6003" extrusionOk="0">
                      <a:moveTo>
                        <a:pt x="354" y="0"/>
                      </a:moveTo>
                      <a:cubicBezTo>
                        <a:pt x="366" y="69"/>
                        <a:pt x="354" y="137"/>
                        <a:pt x="320" y="194"/>
                      </a:cubicBezTo>
                      <a:cubicBezTo>
                        <a:pt x="275" y="240"/>
                        <a:pt x="217" y="274"/>
                        <a:pt x="149" y="274"/>
                      </a:cubicBezTo>
                      <a:lnTo>
                        <a:pt x="1" y="274"/>
                      </a:lnTo>
                      <a:cubicBezTo>
                        <a:pt x="35" y="388"/>
                        <a:pt x="69" y="502"/>
                        <a:pt x="115" y="605"/>
                      </a:cubicBezTo>
                      <a:cubicBezTo>
                        <a:pt x="389" y="1312"/>
                        <a:pt x="1279" y="3732"/>
                        <a:pt x="1279" y="5615"/>
                      </a:cubicBezTo>
                      <a:lnTo>
                        <a:pt x="1279" y="5797"/>
                      </a:lnTo>
                      <a:lnTo>
                        <a:pt x="1496" y="5797"/>
                      </a:lnTo>
                      <a:cubicBezTo>
                        <a:pt x="1610" y="5797"/>
                        <a:pt x="1701" y="5889"/>
                        <a:pt x="1701" y="6003"/>
                      </a:cubicBezTo>
                      <a:lnTo>
                        <a:pt x="1701" y="5615"/>
                      </a:lnTo>
                      <a:cubicBezTo>
                        <a:pt x="1701" y="3663"/>
                        <a:pt x="788" y="1176"/>
                        <a:pt x="514" y="457"/>
                      </a:cubicBezTo>
                      <a:cubicBezTo>
                        <a:pt x="457" y="308"/>
                        <a:pt x="400" y="160"/>
                        <a:pt x="35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1232;p35">
                  <a:extLst>
                    <a:ext uri="{FF2B5EF4-FFF2-40B4-BE49-F238E27FC236}">
                      <a16:creationId xmlns:a16="http://schemas.microsoft.com/office/drawing/2014/main" id="{6D94BAC2-3B6F-0501-3331-DE1510B0C946}"/>
                    </a:ext>
                  </a:extLst>
                </p:cNvPr>
                <p:cNvSpPr/>
                <p:nvPr/>
              </p:nvSpPr>
              <p:spPr>
                <a:xfrm>
                  <a:off x="7748480" y="2379367"/>
                  <a:ext cx="180581" cy="12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2" h="424" extrusionOk="0">
                      <a:moveTo>
                        <a:pt x="0" y="1"/>
                      </a:moveTo>
                      <a:lnTo>
                        <a:pt x="0" y="241"/>
                      </a:lnTo>
                      <a:cubicBezTo>
                        <a:pt x="0" y="298"/>
                        <a:pt x="0" y="355"/>
                        <a:pt x="12" y="423"/>
                      </a:cubicBezTo>
                      <a:lnTo>
                        <a:pt x="6060" y="423"/>
                      </a:lnTo>
                      <a:cubicBezTo>
                        <a:pt x="6072" y="355"/>
                        <a:pt x="6072" y="298"/>
                        <a:pt x="6072" y="241"/>
                      </a:cubicBezTo>
                      <a:lnTo>
                        <a:pt x="60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1233;p35">
                  <a:extLst>
                    <a:ext uri="{FF2B5EF4-FFF2-40B4-BE49-F238E27FC236}">
                      <a16:creationId xmlns:a16="http://schemas.microsoft.com/office/drawing/2014/main" id="{FEC1EFA1-6AC9-D4A7-67C8-F20391986E38}"/>
                    </a:ext>
                  </a:extLst>
                </p:cNvPr>
                <p:cNvSpPr/>
                <p:nvPr/>
              </p:nvSpPr>
              <p:spPr>
                <a:xfrm>
                  <a:off x="7748480" y="2168956"/>
                  <a:ext cx="180581" cy="12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2" h="423" extrusionOk="0">
                      <a:moveTo>
                        <a:pt x="0" y="0"/>
                      </a:moveTo>
                      <a:lnTo>
                        <a:pt x="0" y="423"/>
                      </a:lnTo>
                      <a:lnTo>
                        <a:pt x="6072" y="423"/>
                      </a:lnTo>
                      <a:lnTo>
                        <a:pt x="607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1234;p35">
                  <a:extLst>
                    <a:ext uri="{FF2B5EF4-FFF2-40B4-BE49-F238E27FC236}">
                      <a16:creationId xmlns:a16="http://schemas.microsoft.com/office/drawing/2014/main" id="{F3E8902A-FE11-4542-5BBB-4F528F960A5D}"/>
                    </a:ext>
                  </a:extLst>
                </p:cNvPr>
                <p:cNvSpPr/>
                <p:nvPr/>
              </p:nvSpPr>
              <p:spPr>
                <a:xfrm>
                  <a:off x="7769179" y="2203246"/>
                  <a:ext cx="139183" cy="154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0" h="5193" extrusionOk="0">
                      <a:moveTo>
                        <a:pt x="4257" y="422"/>
                      </a:moveTo>
                      <a:lnTo>
                        <a:pt x="4257" y="4770"/>
                      </a:lnTo>
                      <a:lnTo>
                        <a:pt x="411" y="4770"/>
                      </a:lnTo>
                      <a:lnTo>
                        <a:pt x="411" y="422"/>
                      </a:lnTo>
                      <a:close/>
                      <a:moveTo>
                        <a:pt x="206" y="0"/>
                      </a:moveTo>
                      <a:cubicBezTo>
                        <a:pt x="92" y="0"/>
                        <a:pt x="1" y="91"/>
                        <a:pt x="1" y="205"/>
                      </a:cubicBezTo>
                      <a:lnTo>
                        <a:pt x="1" y="4976"/>
                      </a:lnTo>
                      <a:cubicBezTo>
                        <a:pt x="1" y="5090"/>
                        <a:pt x="92" y="5193"/>
                        <a:pt x="206" y="5193"/>
                      </a:cubicBezTo>
                      <a:lnTo>
                        <a:pt x="4474" y="5193"/>
                      </a:lnTo>
                      <a:cubicBezTo>
                        <a:pt x="4588" y="5193"/>
                        <a:pt x="4680" y="5090"/>
                        <a:pt x="4680" y="4976"/>
                      </a:cubicBezTo>
                      <a:lnTo>
                        <a:pt x="4680" y="205"/>
                      </a:lnTo>
                      <a:cubicBezTo>
                        <a:pt x="4680" y="91"/>
                        <a:pt x="4588" y="0"/>
                        <a:pt x="447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1235;p35">
                  <a:extLst>
                    <a:ext uri="{FF2B5EF4-FFF2-40B4-BE49-F238E27FC236}">
                      <a16:creationId xmlns:a16="http://schemas.microsoft.com/office/drawing/2014/main" id="{C9190FF6-D9E0-30BA-ED0D-AB4437E4B05E}"/>
                    </a:ext>
                  </a:extLst>
                </p:cNvPr>
                <p:cNvSpPr/>
                <p:nvPr/>
              </p:nvSpPr>
              <p:spPr>
                <a:xfrm>
                  <a:off x="7873031" y="1926635"/>
                  <a:ext cx="28878" cy="78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1" h="2625" extrusionOk="0">
                      <a:moveTo>
                        <a:pt x="1" y="0"/>
                      </a:moveTo>
                      <a:lnTo>
                        <a:pt x="1" y="34"/>
                      </a:lnTo>
                      <a:cubicBezTo>
                        <a:pt x="12" y="126"/>
                        <a:pt x="24" y="217"/>
                        <a:pt x="35" y="320"/>
                      </a:cubicBezTo>
                      <a:lnTo>
                        <a:pt x="58" y="411"/>
                      </a:lnTo>
                      <a:cubicBezTo>
                        <a:pt x="58" y="457"/>
                        <a:pt x="69" y="514"/>
                        <a:pt x="81" y="559"/>
                      </a:cubicBezTo>
                      <a:cubicBezTo>
                        <a:pt x="115" y="776"/>
                        <a:pt x="161" y="982"/>
                        <a:pt x="195" y="1176"/>
                      </a:cubicBezTo>
                      <a:cubicBezTo>
                        <a:pt x="206" y="1233"/>
                        <a:pt x="218" y="1301"/>
                        <a:pt x="240" y="1358"/>
                      </a:cubicBezTo>
                      <a:cubicBezTo>
                        <a:pt x="275" y="1518"/>
                        <a:pt x="309" y="1655"/>
                        <a:pt x="343" y="1803"/>
                      </a:cubicBezTo>
                      <a:cubicBezTo>
                        <a:pt x="366" y="1860"/>
                        <a:pt x="377" y="1940"/>
                        <a:pt x="400" y="2009"/>
                      </a:cubicBezTo>
                      <a:cubicBezTo>
                        <a:pt x="423" y="2077"/>
                        <a:pt x="434" y="2134"/>
                        <a:pt x="457" y="2203"/>
                      </a:cubicBezTo>
                      <a:cubicBezTo>
                        <a:pt x="503" y="2351"/>
                        <a:pt x="549" y="2488"/>
                        <a:pt x="606" y="2625"/>
                      </a:cubicBezTo>
                      <a:lnTo>
                        <a:pt x="754" y="2625"/>
                      </a:lnTo>
                      <a:cubicBezTo>
                        <a:pt x="822" y="2625"/>
                        <a:pt x="880" y="2591"/>
                        <a:pt x="925" y="2545"/>
                      </a:cubicBezTo>
                      <a:cubicBezTo>
                        <a:pt x="959" y="2488"/>
                        <a:pt x="971" y="2420"/>
                        <a:pt x="959" y="2351"/>
                      </a:cubicBezTo>
                      <a:cubicBezTo>
                        <a:pt x="948" y="2351"/>
                        <a:pt x="948" y="2362"/>
                        <a:pt x="948" y="2362"/>
                      </a:cubicBezTo>
                      <a:cubicBezTo>
                        <a:pt x="948" y="2351"/>
                        <a:pt x="937" y="2340"/>
                        <a:pt x="937" y="2340"/>
                      </a:cubicBezTo>
                      <a:cubicBezTo>
                        <a:pt x="834" y="2032"/>
                        <a:pt x="743" y="1712"/>
                        <a:pt x="674" y="1358"/>
                      </a:cubicBezTo>
                      <a:cubicBezTo>
                        <a:pt x="628" y="1164"/>
                        <a:pt x="583" y="959"/>
                        <a:pt x="537" y="753"/>
                      </a:cubicBezTo>
                      <a:cubicBezTo>
                        <a:pt x="537" y="719"/>
                        <a:pt x="526" y="685"/>
                        <a:pt x="526" y="662"/>
                      </a:cubicBezTo>
                      <a:lnTo>
                        <a:pt x="503" y="559"/>
                      </a:lnTo>
                      <a:cubicBezTo>
                        <a:pt x="503" y="537"/>
                        <a:pt x="503" y="537"/>
                        <a:pt x="491" y="491"/>
                      </a:cubicBezTo>
                      <a:cubicBezTo>
                        <a:pt x="480" y="434"/>
                        <a:pt x="480" y="388"/>
                        <a:pt x="469" y="343"/>
                      </a:cubicBezTo>
                      <a:lnTo>
                        <a:pt x="457" y="251"/>
                      </a:lnTo>
                      <a:cubicBezTo>
                        <a:pt x="446" y="228"/>
                        <a:pt x="446" y="206"/>
                        <a:pt x="446" y="183"/>
                      </a:cubicBezTo>
                      <a:lnTo>
                        <a:pt x="446" y="171"/>
                      </a:lnTo>
                      <a:cubicBezTo>
                        <a:pt x="423" y="69"/>
                        <a:pt x="343" y="0"/>
                        <a:pt x="24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1236;p35">
                  <a:extLst>
                    <a:ext uri="{FF2B5EF4-FFF2-40B4-BE49-F238E27FC236}">
                      <a16:creationId xmlns:a16="http://schemas.microsoft.com/office/drawing/2014/main" id="{856E1581-CCC4-75FA-AB48-D8BCBEE1E187}"/>
                    </a:ext>
                  </a:extLst>
                </p:cNvPr>
                <p:cNvSpPr/>
                <p:nvPr/>
              </p:nvSpPr>
              <p:spPr>
                <a:xfrm>
                  <a:off x="7893075" y="1966724"/>
                  <a:ext cx="8149" cy="2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981" extrusionOk="0">
                      <a:moveTo>
                        <a:pt x="0" y="0"/>
                      </a:moveTo>
                      <a:cubicBezTo>
                        <a:pt x="80" y="354"/>
                        <a:pt x="171" y="684"/>
                        <a:pt x="274" y="980"/>
                      </a:cubicBezTo>
                      <a:cubicBezTo>
                        <a:pt x="171" y="673"/>
                        <a:pt x="80" y="35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1237;p35">
                  <a:extLst>
                    <a:ext uri="{FF2B5EF4-FFF2-40B4-BE49-F238E27FC236}">
                      <a16:creationId xmlns:a16="http://schemas.microsoft.com/office/drawing/2014/main" id="{BEAAE17D-E14E-EF01-6E46-8CD170DD53EA}"/>
                    </a:ext>
                  </a:extLst>
                </p:cNvPr>
                <p:cNvSpPr/>
                <p:nvPr/>
              </p:nvSpPr>
              <p:spPr>
                <a:xfrm>
                  <a:off x="7786844" y="1992479"/>
                  <a:ext cx="104209" cy="12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4" h="423" extrusionOk="0">
                      <a:moveTo>
                        <a:pt x="126" y="0"/>
                      </a:moveTo>
                      <a:cubicBezTo>
                        <a:pt x="80" y="137"/>
                        <a:pt x="46" y="285"/>
                        <a:pt x="0" y="422"/>
                      </a:cubicBezTo>
                      <a:lnTo>
                        <a:pt x="3504" y="422"/>
                      </a:lnTo>
                      <a:cubicBezTo>
                        <a:pt x="3447" y="274"/>
                        <a:pt x="3412" y="137"/>
                        <a:pt x="335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1238;p35">
                  <a:extLst>
                    <a:ext uri="{FF2B5EF4-FFF2-40B4-BE49-F238E27FC236}">
                      <a16:creationId xmlns:a16="http://schemas.microsoft.com/office/drawing/2014/main" id="{796E5BAF-98A7-7F38-3D19-3EEB472B4B7B}"/>
                    </a:ext>
                  </a:extLst>
                </p:cNvPr>
                <p:cNvSpPr/>
                <p:nvPr/>
              </p:nvSpPr>
              <p:spPr>
                <a:xfrm>
                  <a:off x="7887960" y="1940880"/>
                  <a:ext cx="1398" cy="7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263" extrusionOk="0">
                      <a:moveTo>
                        <a:pt x="1" y="0"/>
                      </a:moveTo>
                      <a:cubicBezTo>
                        <a:pt x="1" y="23"/>
                        <a:pt x="12" y="46"/>
                        <a:pt x="12" y="80"/>
                      </a:cubicBezTo>
                      <a:lnTo>
                        <a:pt x="24" y="172"/>
                      </a:lnTo>
                      <a:cubicBezTo>
                        <a:pt x="35" y="194"/>
                        <a:pt x="35" y="229"/>
                        <a:pt x="47" y="263"/>
                      </a:cubicBezTo>
                      <a:cubicBezTo>
                        <a:pt x="35" y="172"/>
                        <a:pt x="24" y="92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1239;p35">
                  <a:extLst>
                    <a:ext uri="{FF2B5EF4-FFF2-40B4-BE49-F238E27FC236}">
                      <a16:creationId xmlns:a16="http://schemas.microsoft.com/office/drawing/2014/main" id="{9279E0AA-5C02-60B1-4A4A-154467A52E3A}"/>
                    </a:ext>
                  </a:extLst>
                </p:cNvPr>
                <p:cNvSpPr/>
                <p:nvPr/>
              </p:nvSpPr>
              <p:spPr>
                <a:xfrm>
                  <a:off x="7886622" y="1931720"/>
                  <a:ext cx="714" cy="51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172" extrusionOk="0">
                      <a:moveTo>
                        <a:pt x="0" y="0"/>
                      </a:moveTo>
                      <a:cubicBezTo>
                        <a:pt x="0" y="34"/>
                        <a:pt x="0" y="56"/>
                        <a:pt x="11" y="78"/>
                      </a:cubicBezTo>
                      <a:lnTo>
                        <a:pt x="11" y="78"/>
                      </a:lnTo>
                      <a:lnTo>
                        <a:pt x="0" y="0"/>
                      </a:lnTo>
                      <a:close/>
                      <a:moveTo>
                        <a:pt x="11" y="78"/>
                      </a:moveTo>
                      <a:lnTo>
                        <a:pt x="23" y="172"/>
                      </a:lnTo>
                      <a:lnTo>
                        <a:pt x="12" y="80"/>
                      </a:lnTo>
                      <a:cubicBezTo>
                        <a:pt x="11" y="80"/>
                        <a:pt x="11" y="79"/>
                        <a:pt x="11" y="7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1240;p35">
                  <a:extLst>
                    <a:ext uri="{FF2B5EF4-FFF2-40B4-BE49-F238E27FC236}">
                      <a16:creationId xmlns:a16="http://schemas.microsoft.com/office/drawing/2014/main" id="{30D523B2-E3A8-1271-5BB1-9AEF64FD5292}"/>
                    </a:ext>
                  </a:extLst>
                </p:cNvPr>
                <p:cNvSpPr/>
                <p:nvPr/>
              </p:nvSpPr>
              <p:spPr>
                <a:xfrm>
                  <a:off x="7885254" y="1986353"/>
                  <a:ext cx="1725" cy="57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" h="195" extrusionOk="0">
                      <a:moveTo>
                        <a:pt x="1" y="1"/>
                      </a:moveTo>
                      <a:cubicBezTo>
                        <a:pt x="12" y="69"/>
                        <a:pt x="35" y="126"/>
                        <a:pt x="58" y="195"/>
                      </a:cubicBezTo>
                      <a:lnTo>
                        <a:pt x="58" y="195"/>
                      </a:lnTo>
                      <a:cubicBezTo>
                        <a:pt x="35" y="126"/>
                        <a:pt x="12" y="69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1241;p35">
                  <a:extLst>
                    <a:ext uri="{FF2B5EF4-FFF2-40B4-BE49-F238E27FC236}">
                      <a16:creationId xmlns:a16="http://schemas.microsoft.com/office/drawing/2014/main" id="{6D64410D-972F-E18A-746A-6D67DD8107EE}"/>
                    </a:ext>
                  </a:extLst>
                </p:cNvPr>
                <p:cNvSpPr/>
                <p:nvPr/>
              </p:nvSpPr>
              <p:spPr>
                <a:xfrm>
                  <a:off x="7862503" y="1709741"/>
                  <a:ext cx="23792" cy="222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0" h="7465" extrusionOk="0">
                      <a:moveTo>
                        <a:pt x="206" y="1"/>
                      </a:moveTo>
                      <a:lnTo>
                        <a:pt x="206" y="1"/>
                      </a:lnTo>
                      <a:cubicBezTo>
                        <a:pt x="275" y="58"/>
                        <a:pt x="309" y="138"/>
                        <a:pt x="275" y="229"/>
                      </a:cubicBezTo>
                      <a:cubicBezTo>
                        <a:pt x="252" y="309"/>
                        <a:pt x="172" y="366"/>
                        <a:pt x="81" y="366"/>
                      </a:cubicBezTo>
                      <a:lnTo>
                        <a:pt x="1" y="366"/>
                      </a:lnTo>
                      <a:cubicBezTo>
                        <a:pt x="69" y="434"/>
                        <a:pt x="104" y="514"/>
                        <a:pt x="104" y="606"/>
                      </a:cubicBezTo>
                      <a:lnTo>
                        <a:pt x="104" y="1656"/>
                      </a:lnTo>
                      <a:cubicBezTo>
                        <a:pt x="104" y="1678"/>
                        <a:pt x="92" y="1713"/>
                        <a:pt x="92" y="1735"/>
                      </a:cubicBezTo>
                      <a:cubicBezTo>
                        <a:pt x="92" y="1735"/>
                        <a:pt x="92" y="1747"/>
                        <a:pt x="92" y="1758"/>
                      </a:cubicBezTo>
                      <a:cubicBezTo>
                        <a:pt x="92" y="1770"/>
                        <a:pt x="81" y="1793"/>
                        <a:pt x="69" y="1804"/>
                      </a:cubicBezTo>
                      <a:cubicBezTo>
                        <a:pt x="69" y="1815"/>
                        <a:pt x="69" y="1815"/>
                        <a:pt x="58" y="1827"/>
                      </a:cubicBezTo>
                      <a:cubicBezTo>
                        <a:pt x="35" y="1884"/>
                        <a:pt x="35" y="1941"/>
                        <a:pt x="58" y="1998"/>
                      </a:cubicBezTo>
                      <a:cubicBezTo>
                        <a:pt x="92" y="2055"/>
                        <a:pt x="138" y="2101"/>
                        <a:pt x="206" y="2112"/>
                      </a:cubicBezTo>
                      <a:lnTo>
                        <a:pt x="218" y="2112"/>
                      </a:lnTo>
                      <a:cubicBezTo>
                        <a:pt x="172" y="2158"/>
                        <a:pt x="138" y="2215"/>
                        <a:pt x="127" y="2283"/>
                      </a:cubicBezTo>
                      <a:lnTo>
                        <a:pt x="127" y="2489"/>
                      </a:lnTo>
                      <a:lnTo>
                        <a:pt x="127" y="2523"/>
                      </a:lnTo>
                      <a:lnTo>
                        <a:pt x="127" y="2637"/>
                      </a:lnTo>
                      <a:lnTo>
                        <a:pt x="127" y="2683"/>
                      </a:lnTo>
                      <a:lnTo>
                        <a:pt x="127" y="2785"/>
                      </a:lnTo>
                      <a:lnTo>
                        <a:pt x="127" y="2808"/>
                      </a:lnTo>
                      <a:lnTo>
                        <a:pt x="127" y="3596"/>
                      </a:lnTo>
                      <a:lnTo>
                        <a:pt x="138" y="4406"/>
                      </a:lnTo>
                      <a:lnTo>
                        <a:pt x="138" y="4429"/>
                      </a:lnTo>
                      <a:lnTo>
                        <a:pt x="161" y="5034"/>
                      </a:lnTo>
                      <a:cubicBezTo>
                        <a:pt x="161" y="5125"/>
                        <a:pt x="172" y="5205"/>
                        <a:pt x="172" y="5296"/>
                      </a:cubicBezTo>
                      <a:lnTo>
                        <a:pt x="195" y="5673"/>
                      </a:lnTo>
                      <a:cubicBezTo>
                        <a:pt x="206" y="5764"/>
                        <a:pt x="206" y="5855"/>
                        <a:pt x="218" y="5969"/>
                      </a:cubicBezTo>
                      <a:lnTo>
                        <a:pt x="252" y="6335"/>
                      </a:lnTo>
                      <a:lnTo>
                        <a:pt x="275" y="6586"/>
                      </a:lnTo>
                      <a:lnTo>
                        <a:pt x="275" y="6631"/>
                      </a:lnTo>
                      <a:cubicBezTo>
                        <a:pt x="286" y="6734"/>
                        <a:pt x="298" y="6825"/>
                        <a:pt x="309" y="6917"/>
                      </a:cubicBezTo>
                      <a:lnTo>
                        <a:pt x="321" y="7019"/>
                      </a:lnTo>
                      <a:cubicBezTo>
                        <a:pt x="332" y="7099"/>
                        <a:pt x="343" y="7168"/>
                        <a:pt x="355" y="7236"/>
                      </a:cubicBezTo>
                      <a:lnTo>
                        <a:pt x="355" y="7293"/>
                      </a:lnTo>
                      <a:lnTo>
                        <a:pt x="594" y="7293"/>
                      </a:lnTo>
                      <a:cubicBezTo>
                        <a:pt x="697" y="7293"/>
                        <a:pt x="788" y="7362"/>
                        <a:pt x="800" y="7464"/>
                      </a:cubicBezTo>
                      <a:cubicBezTo>
                        <a:pt x="800" y="7396"/>
                        <a:pt x="777" y="7327"/>
                        <a:pt x="777" y="7259"/>
                      </a:cubicBezTo>
                      <a:lnTo>
                        <a:pt x="754" y="7190"/>
                      </a:lnTo>
                      <a:cubicBezTo>
                        <a:pt x="743" y="7111"/>
                        <a:pt x="731" y="7042"/>
                        <a:pt x="731" y="6962"/>
                      </a:cubicBezTo>
                      <a:lnTo>
                        <a:pt x="720" y="6871"/>
                      </a:lnTo>
                      <a:cubicBezTo>
                        <a:pt x="709" y="6768"/>
                        <a:pt x="697" y="6677"/>
                        <a:pt x="686" y="6586"/>
                      </a:cubicBezTo>
                      <a:lnTo>
                        <a:pt x="686" y="6540"/>
                      </a:lnTo>
                      <a:lnTo>
                        <a:pt x="663" y="6289"/>
                      </a:lnTo>
                      <a:lnTo>
                        <a:pt x="629" y="5912"/>
                      </a:lnTo>
                      <a:cubicBezTo>
                        <a:pt x="617" y="5821"/>
                        <a:pt x="606" y="5730"/>
                        <a:pt x="606" y="5638"/>
                      </a:cubicBezTo>
                      <a:lnTo>
                        <a:pt x="583" y="5273"/>
                      </a:lnTo>
                      <a:cubicBezTo>
                        <a:pt x="572" y="5182"/>
                        <a:pt x="560" y="5091"/>
                        <a:pt x="560" y="5011"/>
                      </a:cubicBezTo>
                      <a:lnTo>
                        <a:pt x="537" y="4417"/>
                      </a:lnTo>
                      <a:lnTo>
                        <a:pt x="537" y="4394"/>
                      </a:lnTo>
                      <a:lnTo>
                        <a:pt x="526" y="3596"/>
                      </a:lnTo>
                      <a:lnTo>
                        <a:pt x="537" y="2820"/>
                      </a:lnTo>
                      <a:lnTo>
                        <a:pt x="537" y="2797"/>
                      </a:lnTo>
                      <a:lnTo>
                        <a:pt x="537" y="2671"/>
                      </a:lnTo>
                      <a:lnTo>
                        <a:pt x="537" y="2648"/>
                      </a:lnTo>
                      <a:lnTo>
                        <a:pt x="537" y="2534"/>
                      </a:lnTo>
                      <a:lnTo>
                        <a:pt x="537" y="2500"/>
                      </a:lnTo>
                      <a:lnTo>
                        <a:pt x="537" y="2409"/>
                      </a:lnTo>
                      <a:lnTo>
                        <a:pt x="537" y="2386"/>
                      </a:lnTo>
                      <a:cubicBezTo>
                        <a:pt x="549" y="2375"/>
                        <a:pt x="560" y="2363"/>
                        <a:pt x="572" y="2352"/>
                      </a:cubicBezTo>
                      <a:cubicBezTo>
                        <a:pt x="572" y="2352"/>
                        <a:pt x="572" y="2340"/>
                        <a:pt x="583" y="2340"/>
                      </a:cubicBezTo>
                      <a:cubicBezTo>
                        <a:pt x="617" y="2283"/>
                        <a:pt x="640" y="2226"/>
                        <a:pt x="640" y="2158"/>
                      </a:cubicBezTo>
                      <a:lnTo>
                        <a:pt x="640" y="2044"/>
                      </a:lnTo>
                      <a:cubicBezTo>
                        <a:pt x="640" y="1987"/>
                        <a:pt x="617" y="1929"/>
                        <a:pt x="583" y="1872"/>
                      </a:cubicBezTo>
                      <a:cubicBezTo>
                        <a:pt x="572" y="1861"/>
                        <a:pt x="560" y="1850"/>
                        <a:pt x="549" y="1838"/>
                      </a:cubicBezTo>
                      <a:cubicBezTo>
                        <a:pt x="537" y="1815"/>
                        <a:pt x="526" y="1804"/>
                        <a:pt x="503" y="1793"/>
                      </a:cubicBezTo>
                      <a:cubicBezTo>
                        <a:pt x="515" y="1747"/>
                        <a:pt x="526" y="1701"/>
                        <a:pt x="526" y="1656"/>
                      </a:cubicBezTo>
                      <a:lnTo>
                        <a:pt x="526" y="617"/>
                      </a:lnTo>
                      <a:cubicBezTo>
                        <a:pt x="526" y="366"/>
                        <a:pt x="412" y="138"/>
                        <a:pt x="20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1242;p35">
                  <a:extLst>
                    <a:ext uri="{FF2B5EF4-FFF2-40B4-BE49-F238E27FC236}">
                      <a16:creationId xmlns:a16="http://schemas.microsoft.com/office/drawing/2014/main" id="{8E75C379-88D9-E3DF-5485-0999399249E3}"/>
                    </a:ext>
                  </a:extLst>
                </p:cNvPr>
                <p:cNvSpPr/>
                <p:nvPr/>
              </p:nvSpPr>
              <p:spPr>
                <a:xfrm>
                  <a:off x="7883559" y="1980256"/>
                  <a:ext cx="1725" cy="57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" h="195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2" y="69"/>
                        <a:pt x="35" y="137"/>
                        <a:pt x="58" y="194"/>
                      </a:cubicBezTo>
                      <a:cubicBezTo>
                        <a:pt x="35" y="137"/>
                        <a:pt x="23" y="69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1243;p35">
                  <a:extLst>
                    <a:ext uri="{FF2B5EF4-FFF2-40B4-BE49-F238E27FC236}">
                      <a16:creationId xmlns:a16="http://schemas.microsoft.com/office/drawing/2014/main" id="{7E87348C-1B28-B6CB-BD27-693E575BFAFE}"/>
                    </a:ext>
                  </a:extLst>
                </p:cNvPr>
                <p:cNvSpPr/>
                <p:nvPr/>
              </p:nvSpPr>
              <p:spPr>
                <a:xfrm>
                  <a:off x="7879157" y="1961579"/>
                  <a:ext cx="1368" cy="5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" h="184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2" y="58"/>
                        <a:pt x="23" y="126"/>
                        <a:pt x="46" y="183"/>
                      </a:cubicBezTo>
                      <a:cubicBezTo>
                        <a:pt x="34" y="126"/>
                        <a:pt x="12" y="58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1244;p35">
                  <a:extLst>
                    <a:ext uri="{FF2B5EF4-FFF2-40B4-BE49-F238E27FC236}">
                      <a16:creationId xmlns:a16="http://schemas.microsoft.com/office/drawing/2014/main" id="{D30BEDE9-8010-6747-96D8-6BD78A65327A}"/>
                    </a:ext>
                  </a:extLst>
                </p:cNvPr>
                <p:cNvSpPr/>
                <p:nvPr/>
              </p:nvSpPr>
              <p:spPr>
                <a:xfrm>
                  <a:off x="7802101" y="1926278"/>
                  <a:ext cx="7369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8" h="572" extrusionOk="0">
                      <a:moveTo>
                        <a:pt x="92" y="1"/>
                      </a:moveTo>
                      <a:lnTo>
                        <a:pt x="92" y="35"/>
                      </a:lnTo>
                      <a:cubicBezTo>
                        <a:pt x="69" y="138"/>
                        <a:pt x="58" y="229"/>
                        <a:pt x="46" y="320"/>
                      </a:cubicBezTo>
                      <a:lnTo>
                        <a:pt x="27" y="423"/>
                      </a:lnTo>
                      <a:lnTo>
                        <a:pt x="2454" y="423"/>
                      </a:lnTo>
                      <a:cubicBezTo>
                        <a:pt x="2454" y="423"/>
                        <a:pt x="2454" y="424"/>
                        <a:pt x="2454" y="424"/>
                      </a:cubicBezTo>
                      <a:lnTo>
                        <a:pt x="2454" y="424"/>
                      </a:lnTo>
                      <a:cubicBezTo>
                        <a:pt x="2454" y="420"/>
                        <a:pt x="2454" y="416"/>
                        <a:pt x="2454" y="412"/>
                      </a:cubicBezTo>
                      <a:lnTo>
                        <a:pt x="2431" y="320"/>
                      </a:lnTo>
                      <a:cubicBezTo>
                        <a:pt x="2420" y="229"/>
                        <a:pt x="2409" y="126"/>
                        <a:pt x="2386" y="35"/>
                      </a:cubicBezTo>
                      <a:lnTo>
                        <a:pt x="2386" y="1"/>
                      </a:lnTo>
                      <a:close/>
                      <a:moveTo>
                        <a:pt x="23" y="423"/>
                      </a:moveTo>
                      <a:cubicBezTo>
                        <a:pt x="23" y="430"/>
                        <a:pt x="23" y="437"/>
                        <a:pt x="23" y="444"/>
                      </a:cubicBezTo>
                      <a:lnTo>
                        <a:pt x="23" y="444"/>
                      </a:lnTo>
                      <a:lnTo>
                        <a:pt x="27" y="423"/>
                      </a:lnTo>
                      <a:close/>
                      <a:moveTo>
                        <a:pt x="23" y="444"/>
                      </a:moveTo>
                      <a:lnTo>
                        <a:pt x="1" y="560"/>
                      </a:lnTo>
                      <a:cubicBezTo>
                        <a:pt x="10" y="521"/>
                        <a:pt x="20" y="483"/>
                        <a:pt x="23" y="444"/>
                      </a:cubicBezTo>
                      <a:close/>
                      <a:moveTo>
                        <a:pt x="2454" y="424"/>
                      </a:moveTo>
                      <a:cubicBezTo>
                        <a:pt x="2456" y="477"/>
                        <a:pt x="2466" y="529"/>
                        <a:pt x="2477" y="571"/>
                      </a:cubicBezTo>
                      <a:cubicBezTo>
                        <a:pt x="2477" y="526"/>
                        <a:pt x="2466" y="481"/>
                        <a:pt x="2454" y="424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1245;p35">
                  <a:extLst>
                    <a:ext uri="{FF2B5EF4-FFF2-40B4-BE49-F238E27FC236}">
                      <a16:creationId xmlns:a16="http://schemas.microsoft.com/office/drawing/2014/main" id="{895459F8-3D09-4308-670B-05E9F94EC846}"/>
                    </a:ext>
                  </a:extLst>
                </p:cNvPr>
                <p:cNvSpPr/>
                <p:nvPr/>
              </p:nvSpPr>
              <p:spPr>
                <a:xfrm>
                  <a:off x="7790918" y="1709414"/>
                  <a:ext cx="25130" cy="221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5" h="7464" extrusionOk="0">
                      <a:moveTo>
                        <a:pt x="639" y="0"/>
                      </a:moveTo>
                      <a:cubicBezTo>
                        <a:pt x="445" y="149"/>
                        <a:pt x="331" y="377"/>
                        <a:pt x="331" y="617"/>
                      </a:cubicBezTo>
                      <a:lnTo>
                        <a:pt x="331" y="1667"/>
                      </a:lnTo>
                      <a:cubicBezTo>
                        <a:pt x="331" y="1712"/>
                        <a:pt x="331" y="1758"/>
                        <a:pt x="342" y="1804"/>
                      </a:cubicBezTo>
                      <a:cubicBezTo>
                        <a:pt x="331" y="1815"/>
                        <a:pt x="308" y="1838"/>
                        <a:pt x="297" y="1849"/>
                      </a:cubicBezTo>
                      <a:lnTo>
                        <a:pt x="263" y="1895"/>
                      </a:lnTo>
                      <a:cubicBezTo>
                        <a:pt x="228" y="1940"/>
                        <a:pt x="205" y="1998"/>
                        <a:pt x="205" y="2066"/>
                      </a:cubicBezTo>
                      <a:lnTo>
                        <a:pt x="205" y="2180"/>
                      </a:lnTo>
                      <a:cubicBezTo>
                        <a:pt x="205" y="2237"/>
                        <a:pt x="228" y="2294"/>
                        <a:pt x="263" y="2351"/>
                      </a:cubicBezTo>
                      <a:lnTo>
                        <a:pt x="263" y="2511"/>
                      </a:lnTo>
                      <a:lnTo>
                        <a:pt x="263" y="2534"/>
                      </a:lnTo>
                      <a:lnTo>
                        <a:pt x="274" y="2968"/>
                      </a:lnTo>
                      <a:lnTo>
                        <a:pt x="274" y="3002"/>
                      </a:lnTo>
                      <a:lnTo>
                        <a:pt x="274" y="3629"/>
                      </a:lnTo>
                      <a:lnTo>
                        <a:pt x="194" y="5638"/>
                      </a:lnTo>
                      <a:cubicBezTo>
                        <a:pt x="194" y="5718"/>
                        <a:pt x="183" y="5809"/>
                        <a:pt x="183" y="5900"/>
                      </a:cubicBezTo>
                      <a:lnTo>
                        <a:pt x="148" y="6300"/>
                      </a:lnTo>
                      <a:cubicBezTo>
                        <a:pt x="137" y="6391"/>
                        <a:pt x="126" y="6471"/>
                        <a:pt x="114" y="6562"/>
                      </a:cubicBezTo>
                      <a:lnTo>
                        <a:pt x="23" y="7281"/>
                      </a:lnTo>
                      <a:cubicBezTo>
                        <a:pt x="23" y="7338"/>
                        <a:pt x="11" y="7407"/>
                        <a:pt x="0" y="7464"/>
                      </a:cubicBezTo>
                      <a:cubicBezTo>
                        <a:pt x="23" y="7373"/>
                        <a:pt x="103" y="7304"/>
                        <a:pt x="205" y="7304"/>
                      </a:cubicBezTo>
                      <a:lnTo>
                        <a:pt x="445" y="7304"/>
                      </a:lnTo>
                      <a:lnTo>
                        <a:pt x="536" y="6608"/>
                      </a:lnTo>
                      <a:cubicBezTo>
                        <a:pt x="548" y="6528"/>
                        <a:pt x="548" y="6437"/>
                        <a:pt x="559" y="6346"/>
                      </a:cubicBezTo>
                      <a:lnTo>
                        <a:pt x="593" y="5935"/>
                      </a:lnTo>
                      <a:cubicBezTo>
                        <a:pt x="605" y="5843"/>
                        <a:pt x="616" y="5764"/>
                        <a:pt x="616" y="5672"/>
                      </a:cubicBezTo>
                      <a:lnTo>
                        <a:pt x="696" y="3641"/>
                      </a:lnTo>
                      <a:lnTo>
                        <a:pt x="696" y="3002"/>
                      </a:lnTo>
                      <a:lnTo>
                        <a:pt x="696" y="2968"/>
                      </a:lnTo>
                      <a:lnTo>
                        <a:pt x="696" y="2808"/>
                      </a:lnTo>
                      <a:lnTo>
                        <a:pt x="685" y="2522"/>
                      </a:lnTo>
                      <a:lnTo>
                        <a:pt x="685" y="2488"/>
                      </a:lnTo>
                      <a:lnTo>
                        <a:pt x="673" y="2271"/>
                      </a:lnTo>
                      <a:lnTo>
                        <a:pt x="673" y="2249"/>
                      </a:lnTo>
                      <a:cubicBezTo>
                        <a:pt x="673" y="2203"/>
                        <a:pt x="651" y="2157"/>
                        <a:pt x="628" y="2123"/>
                      </a:cubicBezTo>
                      <a:lnTo>
                        <a:pt x="651" y="2123"/>
                      </a:lnTo>
                      <a:lnTo>
                        <a:pt x="662" y="2112"/>
                      </a:lnTo>
                      <a:cubicBezTo>
                        <a:pt x="719" y="2100"/>
                        <a:pt x="765" y="2055"/>
                        <a:pt x="787" y="1998"/>
                      </a:cubicBezTo>
                      <a:cubicBezTo>
                        <a:pt x="810" y="1952"/>
                        <a:pt x="810" y="1883"/>
                        <a:pt x="787" y="1838"/>
                      </a:cubicBezTo>
                      <a:cubicBezTo>
                        <a:pt x="787" y="1826"/>
                        <a:pt x="776" y="1815"/>
                        <a:pt x="776" y="1815"/>
                      </a:cubicBezTo>
                      <a:cubicBezTo>
                        <a:pt x="765" y="1792"/>
                        <a:pt x="765" y="1781"/>
                        <a:pt x="753" y="1758"/>
                      </a:cubicBezTo>
                      <a:lnTo>
                        <a:pt x="753" y="1735"/>
                      </a:lnTo>
                      <a:cubicBezTo>
                        <a:pt x="753" y="1712"/>
                        <a:pt x="742" y="1689"/>
                        <a:pt x="753" y="1667"/>
                      </a:cubicBezTo>
                      <a:lnTo>
                        <a:pt x="753" y="617"/>
                      </a:lnTo>
                      <a:cubicBezTo>
                        <a:pt x="742" y="525"/>
                        <a:pt x="787" y="445"/>
                        <a:pt x="845" y="377"/>
                      </a:cubicBezTo>
                      <a:lnTo>
                        <a:pt x="776" y="377"/>
                      </a:lnTo>
                      <a:cubicBezTo>
                        <a:pt x="685" y="377"/>
                        <a:pt x="605" y="320"/>
                        <a:pt x="571" y="229"/>
                      </a:cubicBezTo>
                      <a:cubicBezTo>
                        <a:pt x="548" y="149"/>
                        <a:pt x="571" y="57"/>
                        <a:pt x="6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1246;p35">
                  <a:extLst>
                    <a:ext uri="{FF2B5EF4-FFF2-40B4-BE49-F238E27FC236}">
                      <a16:creationId xmlns:a16="http://schemas.microsoft.com/office/drawing/2014/main" id="{8CB5F386-AE4B-280D-9FE3-F5C49187843F}"/>
                    </a:ext>
                  </a:extLst>
                </p:cNvPr>
                <p:cNvSpPr/>
                <p:nvPr/>
              </p:nvSpPr>
              <p:spPr>
                <a:xfrm>
                  <a:off x="7775632" y="1926635"/>
                  <a:ext cx="28878" cy="78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1" h="2637" extrusionOk="0">
                      <a:moveTo>
                        <a:pt x="719" y="0"/>
                      </a:moveTo>
                      <a:cubicBezTo>
                        <a:pt x="628" y="0"/>
                        <a:pt x="537" y="69"/>
                        <a:pt x="514" y="160"/>
                      </a:cubicBezTo>
                      <a:lnTo>
                        <a:pt x="503" y="240"/>
                      </a:lnTo>
                      <a:lnTo>
                        <a:pt x="468" y="434"/>
                      </a:lnTo>
                      <a:cubicBezTo>
                        <a:pt x="457" y="525"/>
                        <a:pt x="446" y="582"/>
                        <a:pt x="434" y="685"/>
                      </a:cubicBezTo>
                      <a:cubicBezTo>
                        <a:pt x="411" y="776"/>
                        <a:pt x="400" y="867"/>
                        <a:pt x="377" y="970"/>
                      </a:cubicBezTo>
                      <a:cubicBezTo>
                        <a:pt x="366" y="1027"/>
                        <a:pt x="354" y="1084"/>
                        <a:pt x="343" y="1153"/>
                      </a:cubicBezTo>
                      <a:cubicBezTo>
                        <a:pt x="320" y="1221"/>
                        <a:pt x="309" y="1278"/>
                        <a:pt x="297" y="1335"/>
                      </a:cubicBezTo>
                      <a:cubicBezTo>
                        <a:pt x="252" y="1541"/>
                        <a:pt x="206" y="1735"/>
                        <a:pt x="149" y="1917"/>
                      </a:cubicBezTo>
                      <a:cubicBezTo>
                        <a:pt x="115" y="2077"/>
                        <a:pt x="69" y="2214"/>
                        <a:pt x="23" y="2362"/>
                      </a:cubicBezTo>
                      <a:lnTo>
                        <a:pt x="23" y="2374"/>
                      </a:lnTo>
                      <a:cubicBezTo>
                        <a:pt x="0" y="2431"/>
                        <a:pt x="12" y="2499"/>
                        <a:pt x="46" y="2545"/>
                      </a:cubicBezTo>
                      <a:cubicBezTo>
                        <a:pt x="92" y="2602"/>
                        <a:pt x="160" y="2636"/>
                        <a:pt x="217" y="2636"/>
                      </a:cubicBezTo>
                      <a:lnTo>
                        <a:pt x="377" y="2636"/>
                      </a:lnTo>
                      <a:cubicBezTo>
                        <a:pt x="423" y="2499"/>
                        <a:pt x="468" y="2362"/>
                        <a:pt x="514" y="2214"/>
                      </a:cubicBezTo>
                      <a:cubicBezTo>
                        <a:pt x="525" y="2146"/>
                        <a:pt x="548" y="2077"/>
                        <a:pt x="571" y="2009"/>
                      </a:cubicBezTo>
                      <a:cubicBezTo>
                        <a:pt x="594" y="1940"/>
                        <a:pt x="605" y="1872"/>
                        <a:pt x="628" y="1803"/>
                      </a:cubicBezTo>
                      <a:cubicBezTo>
                        <a:pt x="651" y="1723"/>
                        <a:pt x="662" y="1655"/>
                        <a:pt x="685" y="1586"/>
                      </a:cubicBezTo>
                      <a:cubicBezTo>
                        <a:pt x="719" y="1438"/>
                        <a:pt x="754" y="1290"/>
                        <a:pt x="788" y="1130"/>
                      </a:cubicBezTo>
                      <a:cubicBezTo>
                        <a:pt x="799" y="1061"/>
                        <a:pt x="811" y="982"/>
                        <a:pt x="834" y="902"/>
                      </a:cubicBezTo>
                      <a:cubicBezTo>
                        <a:pt x="856" y="788"/>
                        <a:pt x="868" y="673"/>
                        <a:pt x="891" y="548"/>
                      </a:cubicBezTo>
                      <a:lnTo>
                        <a:pt x="936" y="320"/>
                      </a:lnTo>
                      <a:cubicBezTo>
                        <a:pt x="948" y="217"/>
                        <a:pt x="959" y="126"/>
                        <a:pt x="971" y="34"/>
                      </a:cubicBezTo>
                      <a:lnTo>
                        <a:pt x="97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1247;p35">
                  <a:extLst>
                    <a:ext uri="{FF2B5EF4-FFF2-40B4-BE49-F238E27FC236}">
                      <a16:creationId xmlns:a16="http://schemas.microsoft.com/office/drawing/2014/main" id="{851A8528-0328-CAA5-E5B6-3335C50D99E2}"/>
                    </a:ext>
                  </a:extLst>
                </p:cNvPr>
                <p:cNvSpPr/>
                <p:nvPr/>
              </p:nvSpPr>
              <p:spPr>
                <a:xfrm>
                  <a:off x="7798710" y="1953430"/>
                  <a:ext cx="1398" cy="68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229" extrusionOk="0">
                      <a:moveTo>
                        <a:pt x="46" y="1"/>
                      </a:moveTo>
                      <a:cubicBezTo>
                        <a:pt x="35" y="69"/>
                        <a:pt x="12" y="149"/>
                        <a:pt x="1" y="229"/>
                      </a:cubicBezTo>
                      <a:cubicBezTo>
                        <a:pt x="23" y="149"/>
                        <a:pt x="35" y="69"/>
                        <a:pt x="4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" name="Google Shape;1248;p35">
                  <a:extLst>
                    <a:ext uri="{FF2B5EF4-FFF2-40B4-BE49-F238E27FC236}">
                      <a16:creationId xmlns:a16="http://schemas.microsoft.com/office/drawing/2014/main" id="{6832B064-D3FC-C6DC-584F-B6CDB4FB56DF}"/>
                    </a:ext>
                  </a:extLst>
                </p:cNvPr>
                <p:cNvSpPr/>
                <p:nvPr/>
              </p:nvSpPr>
              <p:spPr>
                <a:xfrm>
                  <a:off x="7793952" y="1973475"/>
                  <a:ext cx="1725" cy="64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" h="217" extrusionOk="0">
                      <a:moveTo>
                        <a:pt x="1" y="217"/>
                      </a:moveTo>
                      <a:cubicBezTo>
                        <a:pt x="24" y="148"/>
                        <a:pt x="46" y="80"/>
                        <a:pt x="58" y="0"/>
                      </a:cubicBezTo>
                      <a:cubicBezTo>
                        <a:pt x="46" y="80"/>
                        <a:pt x="24" y="148"/>
                        <a:pt x="1" y="21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1249;p35">
                  <a:extLst>
                    <a:ext uri="{FF2B5EF4-FFF2-40B4-BE49-F238E27FC236}">
                      <a16:creationId xmlns:a16="http://schemas.microsoft.com/office/drawing/2014/main" id="{324A51DF-F0B7-E6A4-A687-E7C7F1296FDB}"/>
                    </a:ext>
                  </a:extLst>
                </p:cNvPr>
                <p:cNvSpPr/>
                <p:nvPr/>
              </p:nvSpPr>
              <p:spPr>
                <a:xfrm>
                  <a:off x="7792257" y="1979899"/>
                  <a:ext cx="1725" cy="6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" h="218" extrusionOk="0">
                      <a:moveTo>
                        <a:pt x="1" y="218"/>
                      </a:moveTo>
                      <a:cubicBezTo>
                        <a:pt x="23" y="138"/>
                        <a:pt x="46" y="69"/>
                        <a:pt x="58" y="1"/>
                      </a:cubicBezTo>
                      <a:cubicBezTo>
                        <a:pt x="46" y="69"/>
                        <a:pt x="23" y="138"/>
                        <a:pt x="1" y="21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1250;p35">
                  <a:extLst>
                    <a:ext uri="{FF2B5EF4-FFF2-40B4-BE49-F238E27FC236}">
                      <a16:creationId xmlns:a16="http://schemas.microsoft.com/office/drawing/2014/main" id="{FA4D7753-0E78-D70B-E057-A6EB8A98B474}"/>
                    </a:ext>
                  </a:extLst>
                </p:cNvPr>
                <p:cNvSpPr/>
                <p:nvPr/>
              </p:nvSpPr>
              <p:spPr>
                <a:xfrm>
                  <a:off x="7790562" y="1986085"/>
                  <a:ext cx="2052" cy="6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204" extrusionOk="0">
                      <a:moveTo>
                        <a:pt x="68" y="1"/>
                      </a:moveTo>
                      <a:cubicBezTo>
                        <a:pt x="46" y="68"/>
                        <a:pt x="23" y="136"/>
                        <a:pt x="1" y="204"/>
                      </a:cubicBezTo>
                      <a:lnTo>
                        <a:pt x="12" y="204"/>
                      </a:lnTo>
                      <a:cubicBezTo>
                        <a:pt x="23" y="136"/>
                        <a:pt x="46" y="68"/>
                        <a:pt x="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1251;p35">
                  <a:extLst>
                    <a:ext uri="{FF2B5EF4-FFF2-40B4-BE49-F238E27FC236}">
                      <a16:creationId xmlns:a16="http://schemas.microsoft.com/office/drawing/2014/main" id="{61969C02-87C5-7820-8C1B-0DC4C6B1628E}"/>
                    </a:ext>
                  </a:extLst>
                </p:cNvPr>
                <p:cNvSpPr/>
                <p:nvPr/>
              </p:nvSpPr>
              <p:spPr>
                <a:xfrm>
                  <a:off x="7789878" y="1931363"/>
                  <a:ext cx="1398" cy="8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275" extrusionOk="0">
                      <a:moveTo>
                        <a:pt x="46" y="1"/>
                      </a:moveTo>
                      <a:lnTo>
                        <a:pt x="35" y="81"/>
                      </a:lnTo>
                      <a:lnTo>
                        <a:pt x="19" y="172"/>
                      </a:lnTo>
                      <a:lnTo>
                        <a:pt x="19" y="172"/>
                      </a:lnTo>
                      <a:cubicBezTo>
                        <a:pt x="29" y="120"/>
                        <a:pt x="40" y="66"/>
                        <a:pt x="46" y="12"/>
                      </a:cubicBezTo>
                      <a:cubicBezTo>
                        <a:pt x="46" y="12"/>
                        <a:pt x="46" y="12"/>
                        <a:pt x="46" y="1"/>
                      </a:cubicBezTo>
                      <a:close/>
                      <a:moveTo>
                        <a:pt x="19" y="172"/>
                      </a:moveTo>
                      <a:cubicBezTo>
                        <a:pt x="12" y="207"/>
                        <a:pt x="5" y="242"/>
                        <a:pt x="1" y="275"/>
                      </a:cubicBezTo>
                      <a:lnTo>
                        <a:pt x="19" y="17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1252;p35">
                  <a:extLst>
                    <a:ext uri="{FF2B5EF4-FFF2-40B4-BE49-F238E27FC236}">
                      <a16:creationId xmlns:a16="http://schemas.microsoft.com/office/drawing/2014/main" id="{0C0BE619-0D1B-726A-5F9B-03666E23995C}"/>
                    </a:ext>
                  </a:extLst>
                </p:cNvPr>
                <p:cNvSpPr/>
                <p:nvPr/>
              </p:nvSpPr>
              <p:spPr>
                <a:xfrm>
                  <a:off x="7786844" y="1946650"/>
                  <a:ext cx="1725" cy="8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" h="286" extrusionOk="0">
                      <a:moveTo>
                        <a:pt x="0" y="286"/>
                      </a:moveTo>
                      <a:cubicBezTo>
                        <a:pt x="23" y="194"/>
                        <a:pt x="46" y="103"/>
                        <a:pt x="57" y="0"/>
                      </a:cubicBezTo>
                      <a:cubicBezTo>
                        <a:pt x="46" y="103"/>
                        <a:pt x="23" y="194"/>
                        <a:pt x="0" y="28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1253;p35">
                  <a:extLst>
                    <a:ext uri="{FF2B5EF4-FFF2-40B4-BE49-F238E27FC236}">
                      <a16:creationId xmlns:a16="http://schemas.microsoft.com/office/drawing/2014/main" id="{F6CFF2D1-2E0E-A1C6-EFE4-81D4A6F62BAD}"/>
                    </a:ext>
                  </a:extLst>
                </p:cNvPr>
                <p:cNvSpPr/>
                <p:nvPr/>
              </p:nvSpPr>
              <p:spPr>
                <a:xfrm>
                  <a:off x="7735929" y="1996880"/>
                  <a:ext cx="50945" cy="178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6004" extrusionOk="0">
                      <a:moveTo>
                        <a:pt x="1347" y="0"/>
                      </a:moveTo>
                      <a:cubicBezTo>
                        <a:pt x="1301" y="160"/>
                        <a:pt x="1244" y="297"/>
                        <a:pt x="1187" y="446"/>
                      </a:cubicBezTo>
                      <a:cubicBezTo>
                        <a:pt x="913" y="1165"/>
                        <a:pt x="0" y="3652"/>
                        <a:pt x="0" y="5604"/>
                      </a:cubicBezTo>
                      <a:lnTo>
                        <a:pt x="0" y="6003"/>
                      </a:lnTo>
                      <a:cubicBezTo>
                        <a:pt x="0" y="5889"/>
                        <a:pt x="92" y="5786"/>
                        <a:pt x="206" y="5786"/>
                      </a:cubicBezTo>
                      <a:lnTo>
                        <a:pt x="422" y="5786"/>
                      </a:lnTo>
                      <a:lnTo>
                        <a:pt x="422" y="5604"/>
                      </a:lnTo>
                      <a:cubicBezTo>
                        <a:pt x="422" y="3732"/>
                        <a:pt x="1313" y="1301"/>
                        <a:pt x="1587" y="605"/>
                      </a:cubicBezTo>
                      <a:cubicBezTo>
                        <a:pt x="1632" y="491"/>
                        <a:pt x="1666" y="388"/>
                        <a:pt x="1712" y="274"/>
                      </a:cubicBezTo>
                      <a:lnTo>
                        <a:pt x="1552" y="274"/>
                      </a:lnTo>
                      <a:cubicBezTo>
                        <a:pt x="1484" y="263"/>
                        <a:pt x="1427" y="240"/>
                        <a:pt x="1381" y="183"/>
                      </a:cubicBezTo>
                      <a:cubicBezTo>
                        <a:pt x="1347" y="126"/>
                        <a:pt x="1335" y="58"/>
                        <a:pt x="134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1254;p35">
                  <a:extLst>
                    <a:ext uri="{FF2B5EF4-FFF2-40B4-BE49-F238E27FC236}">
                      <a16:creationId xmlns:a16="http://schemas.microsoft.com/office/drawing/2014/main" id="{BBA5FC67-14CC-FF02-0A1E-4D061105617A}"/>
                    </a:ext>
                  </a:extLst>
                </p:cNvPr>
                <p:cNvSpPr/>
                <p:nvPr/>
              </p:nvSpPr>
              <p:spPr>
                <a:xfrm>
                  <a:off x="7784465" y="1960568"/>
                  <a:ext cx="1368" cy="57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" h="195" extrusionOk="0">
                      <a:moveTo>
                        <a:pt x="0" y="194"/>
                      </a:moveTo>
                      <a:cubicBezTo>
                        <a:pt x="23" y="126"/>
                        <a:pt x="34" y="69"/>
                        <a:pt x="46" y="0"/>
                      </a:cubicBezTo>
                      <a:cubicBezTo>
                        <a:pt x="34" y="69"/>
                        <a:pt x="23" y="126"/>
                        <a:pt x="0" y="194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1255;p35">
                  <a:extLst>
                    <a:ext uri="{FF2B5EF4-FFF2-40B4-BE49-F238E27FC236}">
                      <a16:creationId xmlns:a16="http://schemas.microsoft.com/office/drawing/2014/main" id="{556DAFDB-2F32-E51E-D97F-4F7D5B5DF8BE}"/>
                    </a:ext>
                  </a:extLst>
                </p:cNvPr>
                <p:cNvSpPr/>
                <p:nvPr/>
              </p:nvSpPr>
              <p:spPr>
                <a:xfrm>
                  <a:off x="7776316" y="1983289"/>
                  <a:ext cx="4104" cy="132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447" extrusionOk="0">
                      <a:moveTo>
                        <a:pt x="0" y="446"/>
                      </a:moveTo>
                      <a:cubicBezTo>
                        <a:pt x="46" y="298"/>
                        <a:pt x="92" y="161"/>
                        <a:pt x="137" y="1"/>
                      </a:cubicBezTo>
                      <a:cubicBezTo>
                        <a:pt x="92" y="161"/>
                        <a:pt x="46" y="298"/>
                        <a:pt x="0" y="44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" name="Google Shape;1256;p35">
                  <a:extLst>
                    <a:ext uri="{FF2B5EF4-FFF2-40B4-BE49-F238E27FC236}">
                      <a16:creationId xmlns:a16="http://schemas.microsoft.com/office/drawing/2014/main" id="{684CF62D-E020-2772-AD74-D5D861227E09}"/>
                    </a:ext>
                  </a:extLst>
                </p:cNvPr>
                <p:cNvSpPr/>
                <p:nvPr/>
              </p:nvSpPr>
              <p:spPr>
                <a:xfrm>
                  <a:off x="7735929" y="2168956"/>
                  <a:ext cx="12907" cy="223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7499" extrusionOk="0">
                      <a:moveTo>
                        <a:pt x="206" y="0"/>
                      </a:moveTo>
                      <a:cubicBezTo>
                        <a:pt x="92" y="0"/>
                        <a:pt x="0" y="92"/>
                        <a:pt x="0" y="206"/>
                      </a:cubicBezTo>
                      <a:lnTo>
                        <a:pt x="0" y="7281"/>
                      </a:lnTo>
                      <a:cubicBezTo>
                        <a:pt x="0" y="7395"/>
                        <a:pt x="92" y="7487"/>
                        <a:pt x="206" y="7498"/>
                      </a:cubicBezTo>
                      <a:lnTo>
                        <a:pt x="434" y="7498"/>
                      </a:lnTo>
                      <a:cubicBezTo>
                        <a:pt x="422" y="7430"/>
                        <a:pt x="422" y="7373"/>
                        <a:pt x="422" y="7316"/>
                      </a:cubicBezTo>
                      <a:lnTo>
                        <a:pt x="42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" name="Google Shape;1257;p35">
                <a:extLst>
                  <a:ext uri="{FF2B5EF4-FFF2-40B4-BE49-F238E27FC236}">
                    <a16:creationId xmlns:a16="http://schemas.microsoft.com/office/drawing/2014/main" id="{173F21E4-6C9F-3469-4F04-AF4F5E0B081E}"/>
                  </a:ext>
                </a:extLst>
              </p:cNvPr>
              <p:cNvGrpSpPr/>
              <p:nvPr/>
            </p:nvGrpSpPr>
            <p:grpSpPr>
              <a:xfrm>
                <a:off x="7983640" y="2189312"/>
                <a:ext cx="196605" cy="245828"/>
                <a:chOff x="8273150" y="2258600"/>
                <a:chExt cx="189025" cy="236350"/>
              </a:xfrm>
            </p:grpSpPr>
            <p:sp>
              <p:nvSpPr>
                <p:cNvPr id="32" name="Google Shape;1258;p35">
                  <a:extLst>
                    <a:ext uri="{FF2B5EF4-FFF2-40B4-BE49-F238E27FC236}">
                      <a16:creationId xmlns:a16="http://schemas.microsoft.com/office/drawing/2014/main" id="{45873150-3CCC-9981-49CA-01B3FD771428}"/>
                    </a:ext>
                  </a:extLst>
                </p:cNvPr>
                <p:cNvSpPr/>
                <p:nvPr/>
              </p:nvSpPr>
              <p:spPr>
                <a:xfrm>
                  <a:off x="8321025" y="2297525"/>
                  <a:ext cx="106625" cy="3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5" h="1326" extrusionOk="0">
                      <a:moveTo>
                        <a:pt x="1" y="0"/>
                      </a:moveTo>
                      <a:cubicBezTo>
                        <a:pt x="21" y="443"/>
                        <a:pt x="56" y="890"/>
                        <a:pt x="98" y="1326"/>
                      </a:cubicBezTo>
                      <a:lnTo>
                        <a:pt x="4166" y="1326"/>
                      </a:lnTo>
                      <a:cubicBezTo>
                        <a:pt x="4207" y="890"/>
                        <a:pt x="4243" y="445"/>
                        <a:pt x="42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1259;p35">
                  <a:extLst>
                    <a:ext uri="{FF2B5EF4-FFF2-40B4-BE49-F238E27FC236}">
                      <a16:creationId xmlns:a16="http://schemas.microsoft.com/office/drawing/2014/main" id="{BC2B14C1-0A5C-F41D-3BE3-94DF255DEC25}"/>
                    </a:ext>
                  </a:extLst>
                </p:cNvPr>
                <p:cNvSpPr/>
                <p:nvPr/>
              </p:nvSpPr>
              <p:spPr>
                <a:xfrm>
                  <a:off x="8273150" y="2258600"/>
                  <a:ext cx="189025" cy="23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61" h="9454" extrusionOk="0">
                      <a:moveTo>
                        <a:pt x="7020" y="532"/>
                      </a:moveTo>
                      <a:cubicBezTo>
                        <a:pt x="6933" y="4010"/>
                        <a:pt x="6324" y="7115"/>
                        <a:pt x="5376" y="8923"/>
                      </a:cubicBezTo>
                      <a:lnTo>
                        <a:pt x="2185" y="8923"/>
                      </a:lnTo>
                      <a:cubicBezTo>
                        <a:pt x="1237" y="7115"/>
                        <a:pt x="630" y="4010"/>
                        <a:pt x="541" y="532"/>
                      </a:cubicBezTo>
                      <a:close/>
                      <a:moveTo>
                        <a:pt x="268" y="0"/>
                      </a:moveTo>
                      <a:cubicBezTo>
                        <a:pt x="196" y="0"/>
                        <a:pt x="129" y="30"/>
                        <a:pt x="78" y="79"/>
                      </a:cubicBezTo>
                      <a:cubicBezTo>
                        <a:pt x="28" y="131"/>
                        <a:pt x="1" y="200"/>
                        <a:pt x="1" y="271"/>
                      </a:cubicBezTo>
                      <a:cubicBezTo>
                        <a:pt x="68" y="4032"/>
                        <a:pt x="739" y="7413"/>
                        <a:pt x="1793" y="9319"/>
                      </a:cubicBezTo>
                      <a:cubicBezTo>
                        <a:pt x="1840" y="9402"/>
                        <a:pt x="1926" y="9453"/>
                        <a:pt x="2021" y="9453"/>
                      </a:cubicBezTo>
                      <a:cubicBezTo>
                        <a:pt x="2023" y="9453"/>
                        <a:pt x="2025" y="9453"/>
                        <a:pt x="2027" y="9453"/>
                      </a:cubicBezTo>
                      <a:lnTo>
                        <a:pt x="5534" y="9453"/>
                      </a:lnTo>
                      <a:cubicBezTo>
                        <a:pt x="5631" y="9453"/>
                        <a:pt x="5720" y="9402"/>
                        <a:pt x="5770" y="9319"/>
                      </a:cubicBezTo>
                      <a:cubicBezTo>
                        <a:pt x="6824" y="7415"/>
                        <a:pt x="7493" y="4032"/>
                        <a:pt x="7558" y="271"/>
                      </a:cubicBezTo>
                      <a:cubicBezTo>
                        <a:pt x="7560" y="200"/>
                        <a:pt x="7533" y="131"/>
                        <a:pt x="7483" y="79"/>
                      </a:cubicBezTo>
                      <a:cubicBezTo>
                        <a:pt x="7432" y="28"/>
                        <a:pt x="7365" y="0"/>
                        <a:pt x="729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1260;p35">
                  <a:extLst>
                    <a:ext uri="{FF2B5EF4-FFF2-40B4-BE49-F238E27FC236}">
                      <a16:creationId xmlns:a16="http://schemas.microsoft.com/office/drawing/2014/main" id="{3882EA1D-F552-A379-577F-DA30458D9FD3}"/>
                    </a:ext>
                  </a:extLst>
                </p:cNvPr>
                <p:cNvSpPr/>
                <p:nvPr/>
              </p:nvSpPr>
              <p:spPr>
                <a:xfrm>
                  <a:off x="8300750" y="2279250"/>
                  <a:ext cx="133875" cy="5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55" h="2390" extrusionOk="0">
                      <a:moveTo>
                        <a:pt x="4808" y="531"/>
                      </a:moveTo>
                      <a:cubicBezTo>
                        <a:pt x="4787" y="976"/>
                        <a:pt x="4753" y="1422"/>
                        <a:pt x="4711" y="1859"/>
                      </a:cubicBezTo>
                      <a:lnTo>
                        <a:pt x="644" y="1859"/>
                      </a:lnTo>
                      <a:cubicBezTo>
                        <a:pt x="602" y="1422"/>
                        <a:pt x="566" y="976"/>
                        <a:pt x="545" y="531"/>
                      </a:cubicBezTo>
                      <a:close/>
                      <a:moveTo>
                        <a:pt x="263" y="1"/>
                      </a:moveTo>
                      <a:cubicBezTo>
                        <a:pt x="192" y="1"/>
                        <a:pt x="126" y="30"/>
                        <a:pt x="78" y="82"/>
                      </a:cubicBezTo>
                      <a:cubicBezTo>
                        <a:pt x="26" y="134"/>
                        <a:pt x="1" y="205"/>
                        <a:pt x="3" y="276"/>
                      </a:cubicBezTo>
                      <a:cubicBezTo>
                        <a:pt x="26" y="907"/>
                        <a:pt x="72" y="1536"/>
                        <a:pt x="139" y="2154"/>
                      </a:cubicBezTo>
                      <a:cubicBezTo>
                        <a:pt x="155" y="2288"/>
                        <a:pt x="268" y="2389"/>
                        <a:pt x="404" y="2389"/>
                      </a:cubicBezTo>
                      <a:lnTo>
                        <a:pt x="4949" y="2389"/>
                      </a:lnTo>
                      <a:cubicBezTo>
                        <a:pt x="4950" y="2389"/>
                        <a:pt x="4951" y="2389"/>
                        <a:pt x="4953" y="2389"/>
                      </a:cubicBezTo>
                      <a:cubicBezTo>
                        <a:pt x="5087" y="2389"/>
                        <a:pt x="5198" y="2287"/>
                        <a:pt x="5212" y="2154"/>
                      </a:cubicBezTo>
                      <a:cubicBezTo>
                        <a:pt x="5281" y="1538"/>
                        <a:pt x="5327" y="907"/>
                        <a:pt x="5350" y="276"/>
                      </a:cubicBezTo>
                      <a:cubicBezTo>
                        <a:pt x="5354" y="205"/>
                        <a:pt x="5327" y="134"/>
                        <a:pt x="5277" y="82"/>
                      </a:cubicBezTo>
                      <a:cubicBezTo>
                        <a:pt x="5226" y="31"/>
                        <a:pt x="5157" y="1"/>
                        <a:pt x="5085" y="1"/>
                      </a:cubicBezTo>
                      <a:lnTo>
                        <a:pt x="270" y="1"/>
                      </a:lnTo>
                      <a:cubicBezTo>
                        <a:pt x="267" y="1"/>
                        <a:pt x="265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283436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7C923-640A-FEA6-C022-26FECBF68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896" y="209290"/>
            <a:ext cx="6609791" cy="445200"/>
          </a:xfrm>
        </p:spPr>
        <p:txBody>
          <a:bodyPr/>
          <a:lstStyle/>
          <a:p>
            <a:r>
              <a:rPr lang="en-IN" sz="2800" dirty="0"/>
              <a:t>Conclusion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08223F-0A4D-9BA4-D9FE-4A3214018B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7897" y="976417"/>
            <a:ext cx="6608332" cy="3310296"/>
          </a:xfrm>
        </p:spPr>
        <p:txBody>
          <a:bodyPr/>
          <a:lstStyle/>
          <a:p>
            <a:pPr marL="482600" indent="-342900" algn="l">
              <a:buFont typeface="Arial" panose="020B0604020202020204" pitchFamily="34" charset="0"/>
              <a:buChar char="•"/>
            </a:pPr>
            <a:r>
              <a:rPr lang="en-US" sz="2200" dirty="0"/>
              <a:t>Both models demonstrate potential for predicting drug responses.</a:t>
            </a:r>
          </a:p>
          <a:p>
            <a:pPr marL="482600" indent="-342900" algn="l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482600" indent="-342900" algn="l">
              <a:buFont typeface="Arial" panose="020B0604020202020204" pitchFamily="34" charset="0"/>
              <a:buChar char="•"/>
            </a:pPr>
            <a:r>
              <a:rPr lang="en-US" sz="2200" dirty="0"/>
              <a:t>Random Forest shows slightly better performance</a:t>
            </a:r>
          </a:p>
          <a:p>
            <a:pPr marL="482600" indent="-342900" algn="l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482600" indent="-342900" algn="l">
              <a:buFont typeface="Arial" panose="020B0604020202020204" pitchFamily="34" charset="0"/>
              <a:buChar char="•"/>
            </a:pPr>
            <a:r>
              <a:rPr lang="en-US" sz="2200" dirty="0"/>
              <a:t>Future work includes using larger datasets and more complex models</a:t>
            </a:r>
          </a:p>
          <a:p>
            <a:endParaRPr lang="en-IN" dirty="0"/>
          </a:p>
        </p:txBody>
      </p:sp>
      <p:sp>
        <p:nvSpPr>
          <p:cNvPr id="4" name="Google Shape;1431;p38">
            <a:extLst>
              <a:ext uri="{FF2B5EF4-FFF2-40B4-BE49-F238E27FC236}">
                <a16:creationId xmlns:a16="http://schemas.microsoft.com/office/drawing/2014/main" id="{C5BFC807-0EB7-E941-3B2A-550AED52DEDE}"/>
              </a:ext>
            </a:extLst>
          </p:cNvPr>
          <p:cNvSpPr/>
          <p:nvPr/>
        </p:nvSpPr>
        <p:spPr>
          <a:xfrm>
            <a:off x="778747" y="3734933"/>
            <a:ext cx="978300" cy="864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Google Shape;1432;p38">
            <a:extLst>
              <a:ext uri="{FF2B5EF4-FFF2-40B4-BE49-F238E27FC236}">
                <a16:creationId xmlns:a16="http://schemas.microsoft.com/office/drawing/2014/main" id="{D68D5BA7-44AB-F3E2-B39F-489694872C14}"/>
              </a:ext>
            </a:extLst>
          </p:cNvPr>
          <p:cNvGrpSpPr/>
          <p:nvPr/>
        </p:nvGrpSpPr>
        <p:grpSpPr>
          <a:xfrm>
            <a:off x="1073189" y="3881843"/>
            <a:ext cx="522487" cy="570480"/>
            <a:chOff x="7503030" y="4090403"/>
            <a:chExt cx="383758" cy="419008"/>
          </a:xfrm>
        </p:grpSpPr>
        <p:sp>
          <p:nvSpPr>
            <p:cNvPr id="6" name="Google Shape;1433;p38">
              <a:extLst>
                <a:ext uri="{FF2B5EF4-FFF2-40B4-BE49-F238E27FC236}">
                  <a16:creationId xmlns:a16="http://schemas.microsoft.com/office/drawing/2014/main" id="{51116CC4-0E8C-10E5-E475-98FB8FE6F01A}"/>
                </a:ext>
              </a:extLst>
            </p:cNvPr>
            <p:cNvSpPr/>
            <p:nvPr/>
          </p:nvSpPr>
          <p:spPr>
            <a:xfrm>
              <a:off x="7532838" y="4271326"/>
              <a:ext cx="198887" cy="161301"/>
            </a:xfrm>
            <a:custGeom>
              <a:avLst/>
              <a:gdLst/>
              <a:ahLst/>
              <a:cxnLst/>
              <a:rect l="l" t="t" r="r" b="b"/>
              <a:pathLst>
                <a:path w="8514" h="6905" extrusionOk="0">
                  <a:moveTo>
                    <a:pt x="4637" y="521"/>
                  </a:moveTo>
                  <a:cubicBezTo>
                    <a:pt x="5354" y="521"/>
                    <a:pt x="6085" y="787"/>
                    <a:pt x="6678" y="1381"/>
                  </a:cubicBezTo>
                  <a:cubicBezTo>
                    <a:pt x="8514" y="3234"/>
                    <a:pt x="7220" y="6380"/>
                    <a:pt x="4615" y="6380"/>
                  </a:cubicBezTo>
                  <a:cubicBezTo>
                    <a:pt x="2990" y="6380"/>
                    <a:pt x="1696" y="5069"/>
                    <a:pt x="1696" y="3461"/>
                  </a:cubicBezTo>
                  <a:cubicBezTo>
                    <a:pt x="1696" y="1687"/>
                    <a:pt x="3137" y="521"/>
                    <a:pt x="4637" y="521"/>
                  </a:cubicBezTo>
                  <a:close/>
                  <a:moveTo>
                    <a:pt x="4577" y="0"/>
                  </a:moveTo>
                  <a:cubicBezTo>
                    <a:pt x="3730" y="0"/>
                    <a:pt x="2868" y="314"/>
                    <a:pt x="2168" y="1014"/>
                  </a:cubicBezTo>
                  <a:cubicBezTo>
                    <a:pt x="0" y="3181"/>
                    <a:pt x="1539" y="6905"/>
                    <a:pt x="4615" y="6905"/>
                  </a:cubicBezTo>
                  <a:cubicBezTo>
                    <a:pt x="6521" y="6905"/>
                    <a:pt x="8059" y="5349"/>
                    <a:pt x="8059" y="3461"/>
                  </a:cubicBezTo>
                  <a:cubicBezTo>
                    <a:pt x="8059" y="1378"/>
                    <a:pt x="6352" y="0"/>
                    <a:pt x="45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7" name="Google Shape;1434;p38">
              <a:extLst>
                <a:ext uri="{FF2B5EF4-FFF2-40B4-BE49-F238E27FC236}">
                  <a16:creationId xmlns:a16="http://schemas.microsoft.com/office/drawing/2014/main" id="{127441E1-0AEC-7323-CB20-2FF2B87EB3E9}"/>
                </a:ext>
              </a:extLst>
            </p:cNvPr>
            <p:cNvSpPr/>
            <p:nvPr/>
          </p:nvSpPr>
          <p:spPr>
            <a:xfrm>
              <a:off x="7595723" y="4348905"/>
              <a:ext cx="89445" cy="50644"/>
            </a:xfrm>
            <a:custGeom>
              <a:avLst/>
              <a:gdLst/>
              <a:ahLst/>
              <a:cxnLst/>
              <a:rect l="l" t="t" r="r" b="b"/>
              <a:pathLst>
                <a:path w="3829" h="2168" extrusionOk="0">
                  <a:moveTo>
                    <a:pt x="263" y="0"/>
                  </a:moveTo>
                  <a:cubicBezTo>
                    <a:pt x="132" y="0"/>
                    <a:pt x="0" y="88"/>
                    <a:pt x="0" y="262"/>
                  </a:cubicBezTo>
                  <a:cubicBezTo>
                    <a:pt x="0" y="1311"/>
                    <a:pt x="857" y="2168"/>
                    <a:pt x="1923" y="2168"/>
                  </a:cubicBezTo>
                  <a:cubicBezTo>
                    <a:pt x="2972" y="2168"/>
                    <a:pt x="3829" y="1311"/>
                    <a:pt x="3829" y="262"/>
                  </a:cubicBezTo>
                  <a:cubicBezTo>
                    <a:pt x="3829" y="88"/>
                    <a:pt x="3698" y="0"/>
                    <a:pt x="3567" y="0"/>
                  </a:cubicBezTo>
                  <a:cubicBezTo>
                    <a:pt x="3436" y="0"/>
                    <a:pt x="3304" y="88"/>
                    <a:pt x="3304" y="262"/>
                  </a:cubicBezTo>
                  <a:cubicBezTo>
                    <a:pt x="3304" y="1032"/>
                    <a:pt x="2675" y="1643"/>
                    <a:pt x="1923" y="1643"/>
                  </a:cubicBezTo>
                  <a:cubicBezTo>
                    <a:pt x="1154" y="1643"/>
                    <a:pt x="525" y="1032"/>
                    <a:pt x="525" y="262"/>
                  </a:cubicBezTo>
                  <a:cubicBezTo>
                    <a:pt x="525" y="88"/>
                    <a:pt x="394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8" name="Google Shape;1435;p38">
              <a:extLst>
                <a:ext uri="{FF2B5EF4-FFF2-40B4-BE49-F238E27FC236}">
                  <a16:creationId xmlns:a16="http://schemas.microsoft.com/office/drawing/2014/main" id="{900C4294-52B7-0D00-C933-BD5802315AE2}"/>
                </a:ext>
              </a:extLst>
            </p:cNvPr>
            <p:cNvSpPr/>
            <p:nvPr/>
          </p:nvSpPr>
          <p:spPr>
            <a:xfrm>
              <a:off x="7620625" y="4327250"/>
              <a:ext cx="16375" cy="12287"/>
            </a:xfrm>
            <a:custGeom>
              <a:avLst/>
              <a:gdLst/>
              <a:ahLst/>
              <a:cxnLst/>
              <a:rect l="l" t="t" r="r" b="b"/>
              <a:pathLst>
                <a:path w="701" h="526" extrusionOk="0">
                  <a:moveTo>
                    <a:pt x="350" y="1"/>
                  </a:moveTo>
                  <a:cubicBezTo>
                    <a:pt x="1" y="1"/>
                    <a:pt x="1" y="525"/>
                    <a:pt x="350" y="525"/>
                  </a:cubicBezTo>
                  <a:cubicBezTo>
                    <a:pt x="700" y="525"/>
                    <a:pt x="700" y="1"/>
                    <a:pt x="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9" name="Google Shape;1436;p38">
              <a:extLst>
                <a:ext uri="{FF2B5EF4-FFF2-40B4-BE49-F238E27FC236}">
                  <a16:creationId xmlns:a16="http://schemas.microsoft.com/office/drawing/2014/main" id="{7ABDDA69-76D3-83C0-6455-5B0340A18B07}"/>
                </a:ext>
              </a:extLst>
            </p:cNvPr>
            <p:cNvSpPr/>
            <p:nvPr/>
          </p:nvSpPr>
          <p:spPr>
            <a:xfrm>
              <a:off x="7645947" y="4327226"/>
              <a:ext cx="14320" cy="12311"/>
            </a:xfrm>
            <a:custGeom>
              <a:avLst/>
              <a:gdLst/>
              <a:ahLst/>
              <a:cxnLst/>
              <a:rect l="l" t="t" r="r" b="b"/>
              <a:pathLst>
                <a:path w="613" h="527" extrusionOk="0">
                  <a:moveTo>
                    <a:pt x="267" y="1"/>
                  </a:moveTo>
                  <a:cubicBezTo>
                    <a:pt x="133" y="1"/>
                    <a:pt x="1" y="107"/>
                    <a:pt x="1" y="264"/>
                  </a:cubicBezTo>
                  <a:cubicBezTo>
                    <a:pt x="1" y="404"/>
                    <a:pt x="123" y="526"/>
                    <a:pt x="263" y="526"/>
                  </a:cubicBezTo>
                  <a:cubicBezTo>
                    <a:pt x="490" y="526"/>
                    <a:pt x="613" y="246"/>
                    <a:pt x="438" y="72"/>
                  </a:cubicBezTo>
                  <a:cubicBezTo>
                    <a:pt x="389" y="23"/>
                    <a:pt x="328" y="1"/>
                    <a:pt x="2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0" name="Google Shape;1437;p38">
              <a:extLst>
                <a:ext uri="{FF2B5EF4-FFF2-40B4-BE49-F238E27FC236}">
                  <a16:creationId xmlns:a16="http://schemas.microsoft.com/office/drawing/2014/main" id="{E3740E35-4550-DD94-47AC-805D9E399619}"/>
                </a:ext>
              </a:extLst>
            </p:cNvPr>
            <p:cNvSpPr/>
            <p:nvPr/>
          </p:nvSpPr>
          <p:spPr>
            <a:xfrm>
              <a:off x="7503030" y="4090403"/>
              <a:ext cx="311599" cy="419008"/>
            </a:xfrm>
            <a:custGeom>
              <a:avLst/>
              <a:gdLst/>
              <a:ahLst/>
              <a:cxnLst/>
              <a:rect l="l" t="t" r="r" b="b"/>
              <a:pathLst>
                <a:path w="13339" h="17937" extrusionOk="0">
                  <a:moveTo>
                    <a:pt x="3776" y="508"/>
                  </a:moveTo>
                  <a:lnTo>
                    <a:pt x="3776" y="2902"/>
                  </a:lnTo>
                  <a:lnTo>
                    <a:pt x="2727" y="2902"/>
                  </a:lnTo>
                  <a:cubicBezTo>
                    <a:pt x="2587" y="2885"/>
                    <a:pt x="2465" y="2780"/>
                    <a:pt x="2465" y="2623"/>
                  </a:cubicBezTo>
                  <a:lnTo>
                    <a:pt x="2465" y="770"/>
                  </a:lnTo>
                  <a:cubicBezTo>
                    <a:pt x="2465" y="630"/>
                    <a:pt x="2587" y="508"/>
                    <a:pt x="2727" y="508"/>
                  </a:cubicBezTo>
                  <a:close/>
                  <a:moveTo>
                    <a:pt x="5612" y="525"/>
                  </a:moveTo>
                  <a:lnTo>
                    <a:pt x="5612" y="2902"/>
                  </a:lnTo>
                  <a:lnTo>
                    <a:pt x="4301" y="2902"/>
                  </a:lnTo>
                  <a:lnTo>
                    <a:pt x="4301" y="525"/>
                  </a:lnTo>
                  <a:close/>
                  <a:moveTo>
                    <a:pt x="7465" y="525"/>
                  </a:moveTo>
                  <a:lnTo>
                    <a:pt x="7465" y="2902"/>
                  </a:lnTo>
                  <a:lnTo>
                    <a:pt x="6154" y="2902"/>
                  </a:lnTo>
                  <a:lnTo>
                    <a:pt x="6154" y="525"/>
                  </a:lnTo>
                  <a:close/>
                  <a:moveTo>
                    <a:pt x="9038" y="525"/>
                  </a:moveTo>
                  <a:cubicBezTo>
                    <a:pt x="9195" y="525"/>
                    <a:pt x="9300" y="647"/>
                    <a:pt x="9300" y="787"/>
                  </a:cubicBezTo>
                  <a:lnTo>
                    <a:pt x="9300" y="2640"/>
                  </a:lnTo>
                  <a:cubicBezTo>
                    <a:pt x="9300" y="2780"/>
                    <a:pt x="9178" y="2902"/>
                    <a:pt x="9038" y="2902"/>
                  </a:cubicBezTo>
                  <a:lnTo>
                    <a:pt x="7989" y="2902"/>
                  </a:lnTo>
                  <a:lnTo>
                    <a:pt x="7989" y="525"/>
                  </a:lnTo>
                  <a:close/>
                  <a:moveTo>
                    <a:pt x="8181" y="3427"/>
                  </a:moveTo>
                  <a:lnTo>
                    <a:pt x="8181" y="4353"/>
                  </a:lnTo>
                  <a:lnTo>
                    <a:pt x="3584" y="4353"/>
                  </a:lnTo>
                  <a:lnTo>
                    <a:pt x="3584" y="3427"/>
                  </a:lnTo>
                  <a:close/>
                  <a:moveTo>
                    <a:pt x="11608" y="14125"/>
                  </a:moveTo>
                  <a:cubicBezTo>
                    <a:pt x="11835" y="14125"/>
                    <a:pt x="12062" y="14195"/>
                    <a:pt x="12237" y="14318"/>
                  </a:cubicBezTo>
                  <a:lnTo>
                    <a:pt x="10611" y="15943"/>
                  </a:lnTo>
                  <a:cubicBezTo>
                    <a:pt x="10489" y="15751"/>
                    <a:pt x="10419" y="15541"/>
                    <a:pt x="10419" y="15314"/>
                  </a:cubicBezTo>
                  <a:cubicBezTo>
                    <a:pt x="10419" y="14650"/>
                    <a:pt x="10961" y="14125"/>
                    <a:pt x="11608" y="14125"/>
                  </a:cubicBezTo>
                  <a:close/>
                  <a:moveTo>
                    <a:pt x="12622" y="14685"/>
                  </a:moveTo>
                  <a:cubicBezTo>
                    <a:pt x="12727" y="14877"/>
                    <a:pt x="12797" y="15087"/>
                    <a:pt x="12797" y="15314"/>
                  </a:cubicBezTo>
                  <a:cubicBezTo>
                    <a:pt x="12797" y="15961"/>
                    <a:pt x="12272" y="16503"/>
                    <a:pt x="11608" y="16503"/>
                  </a:cubicBezTo>
                  <a:cubicBezTo>
                    <a:pt x="11381" y="16503"/>
                    <a:pt x="11171" y="16433"/>
                    <a:pt x="10979" y="16311"/>
                  </a:cubicBezTo>
                  <a:lnTo>
                    <a:pt x="12622" y="14685"/>
                  </a:lnTo>
                  <a:close/>
                  <a:moveTo>
                    <a:pt x="2727" y="1"/>
                  </a:moveTo>
                  <a:cubicBezTo>
                    <a:pt x="2290" y="1"/>
                    <a:pt x="1941" y="350"/>
                    <a:pt x="1941" y="787"/>
                  </a:cubicBezTo>
                  <a:lnTo>
                    <a:pt x="1941" y="2640"/>
                  </a:lnTo>
                  <a:cubicBezTo>
                    <a:pt x="1941" y="3077"/>
                    <a:pt x="2290" y="3427"/>
                    <a:pt x="2727" y="3427"/>
                  </a:cubicBezTo>
                  <a:lnTo>
                    <a:pt x="3059" y="3427"/>
                  </a:lnTo>
                  <a:lnTo>
                    <a:pt x="3059" y="4353"/>
                  </a:lnTo>
                  <a:lnTo>
                    <a:pt x="1137" y="4353"/>
                  </a:lnTo>
                  <a:cubicBezTo>
                    <a:pt x="507" y="4353"/>
                    <a:pt x="0" y="4860"/>
                    <a:pt x="0" y="5490"/>
                  </a:cubicBezTo>
                  <a:lnTo>
                    <a:pt x="0" y="7920"/>
                  </a:lnTo>
                  <a:cubicBezTo>
                    <a:pt x="0" y="8094"/>
                    <a:pt x="131" y="8182"/>
                    <a:pt x="262" y="8182"/>
                  </a:cubicBezTo>
                  <a:cubicBezTo>
                    <a:pt x="394" y="8182"/>
                    <a:pt x="525" y="8094"/>
                    <a:pt x="525" y="7920"/>
                  </a:cubicBezTo>
                  <a:lnTo>
                    <a:pt x="525" y="6521"/>
                  </a:lnTo>
                  <a:lnTo>
                    <a:pt x="8653" y="6521"/>
                  </a:lnTo>
                  <a:cubicBezTo>
                    <a:pt x="9003" y="6521"/>
                    <a:pt x="9003" y="5997"/>
                    <a:pt x="8653" y="5997"/>
                  </a:cubicBezTo>
                  <a:lnTo>
                    <a:pt x="525" y="5997"/>
                  </a:lnTo>
                  <a:lnTo>
                    <a:pt x="525" y="5490"/>
                  </a:lnTo>
                  <a:cubicBezTo>
                    <a:pt x="525" y="5158"/>
                    <a:pt x="804" y="4878"/>
                    <a:pt x="1137" y="4878"/>
                  </a:cubicBezTo>
                  <a:lnTo>
                    <a:pt x="10629" y="4878"/>
                  </a:lnTo>
                  <a:cubicBezTo>
                    <a:pt x="10979" y="4878"/>
                    <a:pt x="11241" y="5158"/>
                    <a:pt x="11241" y="5490"/>
                  </a:cubicBezTo>
                  <a:lnTo>
                    <a:pt x="11241" y="5997"/>
                  </a:lnTo>
                  <a:lnTo>
                    <a:pt x="9807" y="5997"/>
                  </a:lnTo>
                  <a:cubicBezTo>
                    <a:pt x="9458" y="5997"/>
                    <a:pt x="9458" y="6521"/>
                    <a:pt x="9807" y="6521"/>
                  </a:cubicBezTo>
                  <a:lnTo>
                    <a:pt x="11241" y="6521"/>
                  </a:lnTo>
                  <a:lnTo>
                    <a:pt x="11241" y="13636"/>
                  </a:lnTo>
                  <a:cubicBezTo>
                    <a:pt x="10454" y="13811"/>
                    <a:pt x="9895" y="14510"/>
                    <a:pt x="9895" y="15314"/>
                  </a:cubicBezTo>
                  <a:cubicBezTo>
                    <a:pt x="9895" y="15506"/>
                    <a:pt x="9930" y="15681"/>
                    <a:pt x="9982" y="15856"/>
                  </a:cubicBezTo>
                  <a:lnTo>
                    <a:pt x="525" y="15856"/>
                  </a:lnTo>
                  <a:lnTo>
                    <a:pt x="525" y="9056"/>
                  </a:lnTo>
                  <a:cubicBezTo>
                    <a:pt x="525" y="8881"/>
                    <a:pt x="394" y="8794"/>
                    <a:pt x="262" y="8794"/>
                  </a:cubicBezTo>
                  <a:cubicBezTo>
                    <a:pt x="131" y="8794"/>
                    <a:pt x="0" y="8881"/>
                    <a:pt x="0" y="9056"/>
                  </a:cubicBezTo>
                  <a:lnTo>
                    <a:pt x="0" y="16783"/>
                  </a:lnTo>
                  <a:cubicBezTo>
                    <a:pt x="0" y="17412"/>
                    <a:pt x="507" y="17919"/>
                    <a:pt x="1137" y="17936"/>
                  </a:cubicBezTo>
                  <a:lnTo>
                    <a:pt x="2273" y="17936"/>
                  </a:lnTo>
                  <a:cubicBezTo>
                    <a:pt x="2605" y="17901"/>
                    <a:pt x="2605" y="17429"/>
                    <a:pt x="2273" y="17394"/>
                  </a:cubicBezTo>
                  <a:lnTo>
                    <a:pt x="1137" y="17394"/>
                  </a:lnTo>
                  <a:cubicBezTo>
                    <a:pt x="804" y="17394"/>
                    <a:pt x="525" y="17132"/>
                    <a:pt x="525" y="16783"/>
                  </a:cubicBezTo>
                  <a:lnTo>
                    <a:pt x="525" y="16380"/>
                  </a:lnTo>
                  <a:lnTo>
                    <a:pt x="10279" y="16380"/>
                  </a:lnTo>
                  <a:cubicBezTo>
                    <a:pt x="10524" y="16678"/>
                    <a:pt x="10839" y="16887"/>
                    <a:pt x="11223" y="16975"/>
                  </a:cubicBezTo>
                  <a:cubicBezTo>
                    <a:pt x="11136" y="17237"/>
                    <a:pt x="10891" y="17394"/>
                    <a:pt x="10629" y="17394"/>
                  </a:cubicBezTo>
                  <a:lnTo>
                    <a:pt x="3427" y="17394"/>
                  </a:lnTo>
                  <a:cubicBezTo>
                    <a:pt x="3094" y="17429"/>
                    <a:pt x="3094" y="17901"/>
                    <a:pt x="3427" y="17936"/>
                  </a:cubicBezTo>
                  <a:lnTo>
                    <a:pt x="10629" y="17936"/>
                  </a:lnTo>
                  <a:cubicBezTo>
                    <a:pt x="11171" y="17919"/>
                    <a:pt x="11643" y="17552"/>
                    <a:pt x="11748" y="17027"/>
                  </a:cubicBezTo>
                  <a:cubicBezTo>
                    <a:pt x="12639" y="16957"/>
                    <a:pt x="13321" y="16223"/>
                    <a:pt x="13338" y="15332"/>
                  </a:cubicBezTo>
                  <a:cubicBezTo>
                    <a:pt x="13338" y="14440"/>
                    <a:pt x="12657" y="13688"/>
                    <a:pt x="11765" y="13618"/>
                  </a:cubicBezTo>
                  <a:lnTo>
                    <a:pt x="11765" y="13601"/>
                  </a:lnTo>
                  <a:lnTo>
                    <a:pt x="11765" y="5490"/>
                  </a:lnTo>
                  <a:cubicBezTo>
                    <a:pt x="11765" y="4860"/>
                    <a:pt x="11258" y="4353"/>
                    <a:pt x="10629" y="4353"/>
                  </a:cubicBezTo>
                  <a:lnTo>
                    <a:pt x="8723" y="4353"/>
                  </a:lnTo>
                  <a:lnTo>
                    <a:pt x="8723" y="3427"/>
                  </a:lnTo>
                  <a:lnTo>
                    <a:pt x="9038" y="3427"/>
                  </a:lnTo>
                  <a:cubicBezTo>
                    <a:pt x="9475" y="3427"/>
                    <a:pt x="9825" y="3077"/>
                    <a:pt x="9825" y="2640"/>
                  </a:cubicBezTo>
                  <a:lnTo>
                    <a:pt x="9825" y="787"/>
                  </a:lnTo>
                  <a:cubicBezTo>
                    <a:pt x="9825" y="350"/>
                    <a:pt x="9475" y="1"/>
                    <a:pt x="90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1" name="Google Shape;1438;p38">
              <a:extLst>
                <a:ext uri="{FF2B5EF4-FFF2-40B4-BE49-F238E27FC236}">
                  <a16:creationId xmlns:a16="http://schemas.microsoft.com/office/drawing/2014/main" id="{C11C8B58-65B7-352E-A730-DAB4365D0E1E}"/>
                </a:ext>
              </a:extLst>
            </p:cNvPr>
            <p:cNvSpPr/>
            <p:nvPr/>
          </p:nvSpPr>
          <p:spPr>
            <a:xfrm>
              <a:off x="7792951" y="4311739"/>
              <a:ext cx="93837" cy="80195"/>
            </a:xfrm>
            <a:custGeom>
              <a:avLst/>
              <a:gdLst/>
              <a:ahLst/>
              <a:cxnLst/>
              <a:rect l="l" t="t" r="r" b="b"/>
              <a:pathLst>
                <a:path w="4017" h="3433" extrusionOk="0">
                  <a:moveTo>
                    <a:pt x="2301" y="529"/>
                  </a:moveTo>
                  <a:cubicBezTo>
                    <a:pt x="2920" y="529"/>
                    <a:pt x="3484" y="1024"/>
                    <a:pt x="3497" y="1714"/>
                  </a:cubicBezTo>
                  <a:cubicBezTo>
                    <a:pt x="3497" y="1941"/>
                    <a:pt x="3427" y="2168"/>
                    <a:pt x="3305" y="2343"/>
                  </a:cubicBezTo>
                  <a:lnTo>
                    <a:pt x="1662" y="717"/>
                  </a:lnTo>
                  <a:cubicBezTo>
                    <a:pt x="1868" y="587"/>
                    <a:pt x="2087" y="529"/>
                    <a:pt x="2301" y="529"/>
                  </a:cubicBezTo>
                  <a:close/>
                  <a:moveTo>
                    <a:pt x="1295" y="1084"/>
                  </a:moveTo>
                  <a:lnTo>
                    <a:pt x="2938" y="2727"/>
                  </a:lnTo>
                  <a:cubicBezTo>
                    <a:pt x="2738" y="2852"/>
                    <a:pt x="2523" y="2908"/>
                    <a:pt x="2313" y="2908"/>
                  </a:cubicBezTo>
                  <a:cubicBezTo>
                    <a:pt x="1694" y="2908"/>
                    <a:pt x="1120" y="2418"/>
                    <a:pt x="1120" y="1714"/>
                  </a:cubicBezTo>
                  <a:cubicBezTo>
                    <a:pt x="1120" y="1486"/>
                    <a:pt x="1172" y="1277"/>
                    <a:pt x="1295" y="1084"/>
                  </a:cubicBezTo>
                  <a:close/>
                  <a:moveTo>
                    <a:pt x="2309" y="0"/>
                  </a:moveTo>
                  <a:cubicBezTo>
                    <a:pt x="770" y="0"/>
                    <a:pt x="1" y="1853"/>
                    <a:pt x="1085" y="2937"/>
                  </a:cubicBezTo>
                  <a:cubicBezTo>
                    <a:pt x="1433" y="3279"/>
                    <a:pt x="1860" y="3433"/>
                    <a:pt x="2279" y="3433"/>
                  </a:cubicBezTo>
                  <a:cubicBezTo>
                    <a:pt x="3165" y="3433"/>
                    <a:pt x="4016" y="2746"/>
                    <a:pt x="4004" y="1714"/>
                  </a:cubicBezTo>
                  <a:cubicBezTo>
                    <a:pt x="4004" y="770"/>
                    <a:pt x="3253" y="0"/>
                    <a:pt x="23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1439;p38">
              <a:extLst>
                <a:ext uri="{FF2B5EF4-FFF2-40B4-BE49-F238E27FC236}">
                  <a16:creationId xmlns:a16="http://schemas.microsoft.com/office/drawing/2014/main" id="{4857B011-BA86-1906-3C03-DA5873935F98}"/>
                </a:ext>
              </a:extLst>
            </p:cNvPr>
            <p:cNvSpPr/>
            <p:nvPr/>
          </p:nvSpPr>
          <p:spPr>
            <a:xfrm>
              <a:off x="7792157" y="4167981"/>
              <a:ext cx="93533" cy="80078"/>
            </a:xfrm>
            <a:custGeom>
              <a:avLst/>
              <a:gdLst/>
              <a:ahLst/>
              <a:cxnLst/>
              <a:rect l="l" t="t" r="r" b="b"/>
              <a:pathLst>
                <a:path w="4004" h="3428" extrusionOk="0">
                  <a:moveTo>
                    <a:pt x="1782" y="540"/>
                  </a:moveTo>
                  <a:cubicBezTo>
                    <a:pt x="1983" y="540"/>
                    <a:pt x="2170" y="608"/>
                    <a:pt x="2343" y="718"/>
                  </a:cubicBezTo>
                  <a:lnTo>
                    <a:pt x="699" y="2361"/>
                  </a:lnTo>
                  <a:cubicBezTo>
                    <a:pt x="577" y="2169"/>
                    <a:pt x="524" y="1941"/>
                    <a:pt x="524" y="1714"/>
                  </a:cubicBezTo>
                  <a:cubicBezTo>
                    <a:pt x="524" y="1078"/>
                    <a:pt x="1033" y="542"/>
                    <a:pt x="1682" y="542"/>
                  </a:cubicBezTo>
                  <a:cubicBezTo>
                    <a:pt x="1692" y="542"/>
                    <a:pt x="1703" y="543"/>
                    <a:pt x="1713" y="543"/>
                  </a:cubicBezTo>
                  <a:cubicBezTo>
                    <a:pt x="1736" y="541"/>
                    <a:pt x="1759" y="540"/>
                    <a:pt x="1782" y="540"/>
                  </a:cubicBezTo>
                  <a:close/>
                  <a:moveTo>
                    <a:pt x="2710" y="1085"/>
                  </a:moveTo>
                  <a:lnTo>
                    <a:pt x="2710" y="1085"/>
                  </a:lnTo>
                  <a:cubicBezTo>
                    <a:pt x="3217" y="1871"/>
                    <a:pt x="2640" y="2903"/>
                    <a:pt x="1713" y="2903"/>
                  </a:cubicBezTo>
                  <a:cubicBezTo>
                    <a:pt x="1486" y="2903"/>
                    <a:pt x="1259" y="2850"/>
                    <a:pt x="1084" y="2728"/>
                  </a:cubicBezTo>
                  <a:lnTo>
                    <a:pt x="2710" y="1085"/>
                  </a:lnTo>
                  <a:close/>
                  <a:moveTo>
                    <a:pt x="1719" y="1"/>
                  </a:moveTo>
                  <a:cubicBezTo>
                    <a:pt x="840" y="1"/>
                    <a:pt x="0" y="685"/>
                    <a:pt x="0" y="1714"/>
                  </a:cubicBezTo>
                  <a:cubicBezTo>
                    <a:pt x="0" y="2658"/>
                    <a:pt x="769" y="3427"/>
                    <a:pt x="1713" y="3427"/>
                  </a:cubicBezTo>
                  <a:cubicBezTo>
                    <a:pt x="3234" y="3427"/>
                    <a:pt x="4003" y="1592"/>
                    <a:pt x="2919" y="508"/>
                  </a:cubicBezTo>
                  <a:cubicBezTo>
                    <a:pt x="2569" y="157"/>
                    <a:pt x="2139" y="1"/>
                    <a:pt x="1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</p:grpSp>
      <p:grpSp>
        <p:nvGrpSpPr>
          <p:cNvPr id="13" name="Google Shape;1317;p36">
            <a:extLst>
              <a:ext uri="{FF2B5EF4-FFF2-40B4-BE49-F238E27FC236}">
                <a16:creationId xmlns:a16="http://schemas.microsoft.com/office/drawing/2014/main" id="{EADC7C3A-6C6D-6E99-CC48-F86893F8ABB0}"/>
              </a:ext>
            </a:extLst>
          </p:cNvPr>
          <p:cNvGrpSpPr/>
          <p:nvPr/>
        </p:nvGrpSpPr>
        <p:grpSpPr>
          <a:xfrm>
            <a:off x="7689379" y="738354"/>
            <a:ext cx="978300" cy="864300"/>
            <a:chOff x="4082850" y="3645025"/>
            <a:chExt cx="978300" cy="864300"/>
          </a:xfrm>
        </p:grpSpPr>
        <p:sp>
          <p:nvSpPr>
            <p:cNvPr id="14" name="Google Shape;1318;p36">
              <a:extLst>
                <a:ext uri="{FF2B5EF4-FFF2-40B4-BE49-F238E27FC236}">
                  <a16:creationId xmlns:a16="http://schemas.microsoft.com/office/drawing/2014/main" id="{26232E01-E7E4-E964-C763-E678366A5BAD}"/>
                </a:ext>
              </a:extLst>
            </p:cNvPr>
            <p:cNvSpPr/>
            <p:nvPr/>
          </p:nvSpPr>
          <p:spPr>
            <a:xfrm>
              <a:off x="4082850" y="3645025"/>
              <a:ext cx="978300" cy="864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" name="Google Shape;1319;p36">
              <a:extLst>
                <a:ext uri="{FF2B5EF4-FFF2-40B4-BE49-F238E27FC236}">
                  <a16:creationId xmlns:a16="http://schemas.microsoft.com/office/drawing/2014/main" id="{60CA3FE9-8A89-DEFA-7431-43E7E7B0BAE3}"/>
                </a:ext>
              </a:extLst>
            </p:cNvPr>
            <p:cNvGrpSpPr/>
            <p:nvPr/>
          </p:nvGrpSpPr>
          <p:grpSpPr>
            <a:xfrm>
              <a:off x="4528955" y="3948277"/>
              <a:ext cx="424679" cy="443029"/>
              <a:chOff x="4528955" y="3948277"/>
              <a:chExt cx="424679" cy="443029"/>
            </a:xfrm>
          </p:grpSpPr>
          <p:sp>
            <p:nvSpPr>
              <p:cNvPr id="57" name="Google Shape;1320;p36">
                <a:extLst>
                  <a:ext uri="{FF2B5EF4-FFF2-40B4-BE49-F238E27FC236}">
                    <a16:creationId xmlns:a16="http://schemas.microsoft.com/office/drawing/2014/main" id="{600A4306-6222-6DE9-9DC1-B9293B344447}"/>
                  </a:ext>
                </a:extLst>
              </p:cNvPr>
              <p:cNvSpPr/>
              <p:nvPr/>
            </p:nvSpPr>
            <p:spPr>
              <a:xfrm>
                <a:off x="4829005" y="4286586"/>
                <a:ext cx="19021" cy="18699"/>
              </a:xfrm>
              <a:custGeom>
                <a:avLst/>
                <a:gdLst/>
                <a:ahLst/>
                <a:cxnLst/>
                <a:rect l="l" t="t" r="r" b="b"/>
                <a:pathLst>
                  <a:path w="709" h="69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29" y="320"/>
                      <a:pt x="400" y="651"/>
                      <a:pt x="411" y="662"/>
                    </a:cubicBezTo>
                    <a:cubicBezTo>
                      <a:pt x="411" y="674"/>
                      <a:pt x="423" y="697"/>
                      <a:pt x="491" y="697"/>
                    </a:cubicBezTo>
                    <a:cubicBezTo>
                      <a:pt x="571" y="685"/>
                      <a:pt x="651" y="639"/>
                      <a:pt x="697" y="560"/>
                    </a:cubicBezTo>
                    <a:cubicBezTo>
                      <a:pt x="708" y="525"/>
                      <a:pt x="697" y="491"/>
                      <a:pt x="674" y="480"/>
                    </a:cubicBezTo>
                    <a:cubicBezTo>
                      <a:pt x="423" y="343"/>
                      <a:pt x="206" y="183"/>
                      <a:pt x="1" y="0"/>
                    </a:cubicBezTo>
                    <a:close/>
                  </a:path>
                </a:pathLst>
              </a:custGeom>
              <a:solidFill>
                <a:srgbClr val="D3FF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321;p36">
                <a:extLst>
                  <a:ext uri="{FF2B5EF4-FFF2-40B4-BE49-F238E27FC236}">
                    <a16:creationId xmlns:a16="http://schemas.microsoft.com/office/drawing/2014/main" id="{1E28EF29-E6D6-9B3B-F516-892720D03B6E}"/>
                  </a:ext>
                </a:extLst>
              </p:cNvPr>
              <p:cNvSpPr/>
              <p:nvPr/>
            </p:nvSpPr>
            <p:spPr>
              <a:xfrm>
                <a:off x="4643781" y="4007971"/>
                <a:ext cx="203621" cy="265458"/>
              </a:xfrm>
              <a:custGeom>
                <a:avLst/>
                <a:gdLst/>
                <a:ahLst/>
                <a:cxnLst/>
                <a:rect l="l" t="t" r="r" b="b"/>
                <a:pathLst>
                  <a:path w="7590" h="9895" extrusionOk="0">
                    <a:moveTo>
                      <a:pt x="3641" y="0"/>
                    </a:moveTo>
                    <a:cubicBezTo>
                      <a:pt x="3618" y="1769"/>
                      <a:pt x="3458" y="3538"/>
                      <a:pt x="3150" y="5284"/>
                    </a:cubicBezTo>
                    <a:lnTo>
                      <a:pt x="3150" y="5318"/>
                    </a:lnTo>
                    <a:cubicBezTo>
                      <a:pt x="3150" y="5341"/>
                      <a:pt x="3150" y="5364"/>
                      <a:pt x="3139" y="5387"/>
                    </a:cubicBezTo>
                    <a:lnTo>
                      <a:pt x="3104" y="5455"/>
                    </a:lnTo>
                    <a:lnTo>
                      <a:pt x="2842" y="5958"/>
                    </a:lnTo>
                    <a:cubicBezTo>
                      <a:pt x="2819" y="5980"/>
                      <a:pt x="2785" y="6003"/>
                      <a:pt x="2751" y="6015"/>
                    </a:cubicBezTo>
                    <a:cubicBezTo>
                      <a:pt x="2724" y="6018"/>
                      <a:pt x="2631" y="6029"/>
                      <a:pt x="2510" y="6029"/>
                    </a:cubicBezTo>
                    <a:cubicBezTo>
                      <a:pt x="2269" y="6029"/>
                      <a:pt x="1914" y="5988"/>
                      <a:pt x="1746" y="5775"/>
                    </a:cubicBezTo>
                    <a:cubicBezTo>
                      <a:pt x="1644" y="5638"/>
                      <a:pt x="1621" y="5455"/>
                      <a:pt x="1689" y="5296"/>
                    </a:cubicBezTo>
                    <a:cubicBezTo>
                      <a:pt x="1792" y="5010"/>
                      <a:pt x="1929" y="4748"/>
                      <a:pt x="2089" y="4497"/>
                    </a:cubicBezTo>
                    <a:cubicBezTo>
                      <a:pt x="2146" y="4405"/>
                      <a:pt x="2203" y="4314"/>
                      <a:pt x="2248" y="4211"/>
                    </a:cubicBezTo>
                    <a:cubicBezTo>
                      <a:pt x="2191" y="4211"/>
                      <a:pt x="2146" y="4280"/>
                      <a:pt x="2077" y="4440"/>
                    </a:cubicBezTo>
                    <a:cubicBezTo>
                      <a:pt x="2020" y="4577"/>
                      <a:pt x="1952" y="4714"/>
                      <a:pt x="1826" y="4748"/>
                    </a:cubicBezTo>
                    <a:cubicBezTo>
                      <a:pt x="1815" y="4749"/>
                      <a:pt x="1803" y="4750"/>
                      <a:pt x="1791" y="4750"/>
                    </a:cubicBezTo>
                    <a:cubicBezTo>
                      <a:pt x="1712" y="4750"/>
                      <a:pt x="1635" y="4716"/>
                      <a:pt x="1575" y="4657"/>
                    </a:cubicBezTo>
                    <a:cubicBezTo>
                      <a:pt x="1427" y="4554"/>
                      <a:pt x="1244" y="4474"/>
                      <a:pt x="1050" y="4440"/>
                    </a:cubicBezTo>
                    <a:lnTo>
                      <a:pt x="1050" y="4440"/>
                    </a:lnTo>
                    <a:cubicBezTo>
                      <a:pt x="1324" y="4611"/>
                      <a:pt x="1678" y="4862"/>
                      <a:pt x="1678" y="5102"/>
                    </a:cubicBezTo>
                    <a:cubicBezTo>
                      <a:pt x="1678" y="5204"/>
                      <a:pt x="1609" y="5296"/>
                      <a:pt x="1518" y="5341"/>
                    </a:cubicBezTo>
                    <a:lnTo>
                      <a:pt x="1233" y="5478"/>
                    </a:lnTo>
                    <a:cubicBezTo>
                      <a:pt x="1208" y="5486"/>
                      <a:pt x="1190" y="5494"/>
                      <a:pt x="1173" y="5494"/>
                    </a:cubicBezTo>
                    <a:cubicBezTo>
                      <a:pt x="1166" y="5494"/>
                      <a:pt x="1159" y="5493"/>
                      <a:pt x="1153" y="5490"/>
                    </a:cubicBezTo>
                    <a:cubicBezTo>
                      <a:pt x="879" y="5421"/>
                      <a:pt x="628" y="5318"/>
                      <a:pt x="377" y="5193"/>
                    </a:cubicBezTo>
                    <a:lnTo>
                      <a:pt x="377" y="5193"/>
                    </a:lnTo>
                    <a:cubicBezTo>
                      <a:pt x="468" y="5296"/>
                      <a:pt x="594" y="5375"/>
                      <a:pt x="731" y="5410"/>
                    </a:cubicBezTo>
                    <a:cubicBezTo>
                      <a:pt x="947" y="5467"/>
                      <a:pt x="1746" y="5752"/>
                      <a:pt x="1758" y="6060"/>
                    </a:cubicBezTo>
                    <a:cubicBezTo>
                      <a:pt x="1758" y="6129"/>
                      <a:pt x="1735" y="6231"/>
                      <a:pt x="1541" y="6300"/>
                    </a:cubicBezTo>
                    <a:cubicBezTo>
                      <a:pt x="1297" y="6354"/>
                      <a:pt x="1046" y="6387"/>
                      <a:pt x="794" y="6387"/>
                    </a:cubicBezTo>
                    <a:cubicBezTo>
                      <a:pt x="727" y="6387"/>
                      <a:pt x="660" y="6385"/>
                      <a:pt x="594" y="6380"/>
                    </a:cubicBezTo>
                    <a:lnTo>
                      <a:pt x="594" y="6380"/>
                    </a:lnTo>
                    <a:cubicBezTo>
                      <a:pt x="628" y="6391"/>
                      <a:pt x="662" y="6414"/>
                      <a:pt x="685" y="6460"/>
                    </a:cubicBezTo>
                    <a:cubicBezTo>
                      <a:pt x="742" y="6574"/>
                      <a:pt x="616" y="6699"/>
                      <a:pt x="457" y="6859"/>
                    </a:cubicBezTo>
                    <a:cubicBezTo>
                      <a:pt x="354" y="6939"/>
                      <a:pt x="274" y="7030"/>
                      <a:pt x="206" y="7144"/>
                    </a:cubicBezTo>
                    <a:cubicBezTo>
                      <a:pt x="211" y="7146"/>
                      <a:pt x="217" y="7147"/>
                      <a:pt x="223" y="7147"/>
                    </a:cubicBezTo>
                    <a:cubicBezTo>
                      <a:pt x="315" y="7147"/>
                      <a:pt x="525" y="6999"/>
                      <a:pt x="685" y="6882"/>
                    </a:cubicBezTo>
                    <a:cubicBezTo>
                      <a:pt x="965" y="6695"/>
                      <a:pt x="1320" y="6452"/>
                      <a:pt x="1666" y="6452"/>
                    </a:cubicBezTo>
                    <a:cubicBezTo>
                      <a:pt x="1700" y="6452"/>
                      <a:pt x="1735" y="6454"/>
                      <a:pt x="1769" y="6460"/>
                    </a:cubicBezTo>
                    <a:cubicBezTo>
                      <a:pt x="2134" y="6517"/>
                      <a:pt x="2374" y="6676"/>
                      <a:pt x="2408" y="6882"/>
                    </a:cubicBezTo>
                    <a:cubicBezTo>
                      <a:pt x="2431" y="6996"/>
                      <a:pt x="2408" y="7224"/>
                      <a:pt x="2032" y="7418"/>
                    </a:cubicBezTo>
                    <a:cubicBezTo>
                      <a:pt x="1575" y="7681"/>
                      <a:pt x="559" y="7932"/>
                      <a:pt x="0" y="7966"/>
                    </a:cubicBezTo>
                    <a:cubicBezTo>
                      <a:pt x="46" y="7969"/>
                      <a:pt x="91" y="7970"/>
                      <a:pt x="137" y="7970"/>
                    </a:cubicBezTo>
                    <a:cubicBezTo>
                      <a:pt x="273" y="7970"/>
                      <a:pt x="408" y="7957"/>
                      <a:pt x="537" y="7932"/>
                    </a:cubicBezTo>
                    <a:cubicBezTo>
                      <a:pt x="656" y="7904"/>
                      <a:pt x="753" y="7893"/>
                      <a:pt x="831" y="7893"/>
                    </a:cubicBezTo>
                    <a:cubicBezTo>
                      <a:pt x="1077" y="7893"/>
                      <a:pt x="1147" y="8005"/>
                      <a:pt x="1164" y="8092"/>
                    </a:cubicBezTo>
                    <a:cubicBezTo>
                      <a:pt x="1187" y="8171"/>
                      <a:pt x="1164" y="8263"/>
                      <a:pt x="1119" y="8331"/>
                    </a:cubicBezTo>
                    <a:lnTo>
                      <a:pt x="1278" y="8206"/>
                    </a:lnTo>
                    <a:cubicBezTo>
                      <a:pt x="1504" y="8027"/>
                      <a:pt x="1660" y="7903"/>
                      <a:pt x="1778" y="7903"/>
                    </a:cubicBezTo>
                    <a:cubicBezTo>
                      <a:pt x="1803" y="7903"/>
                      <a:pt x="1827" y="7908"/>
                      <a:pt x="1849" y="7920"/>
                    </a:cubicBezTo>
                    <a:cubicBezTo>
                      <a:pt x="1929" y="7955"/>
                      <a:pt x="1963" y="8046"/>
                      <a:pt x="1952" y="8126"/>
                    </a:cubicBezTo>
                    <a:cubicBezTo>
                      <a:pt x="1952" y="8434"/>
                      <a:pt x="1484" y="9073"/>
                      <a:pt x="833" y="9529"/>
                    </a:cubicBezTo>
                    <a:cubicBezTo>
                      <a:pt x="858" y="9521"/>
                      <a:pt x="883" y="9518"/>
                      <a:pt x="909" y="9518"/>
                    </a:cubicBezTo>
                    <a:cubicBezTo>
                      <a:pt x="957" y="9518"/>
                      <a:pt x="1006" y="9530"/>
                      <a:pt x="1050" y="9552"/>
                    </a:cubicBezTo>
                    <a:cubicBezTo>
                      <a:pt x="1107" y="9587"/>
                      <a:pt x="1141" y="9655"/>
                      <a:pt x="1141" y="9724"/>
                    </a:cubicBezTo>
                    <a:cubicBezTo>
                      <a:pt x="1141" y="9781"/>
                      <a:pt x="1119" y="9838"/>
                      <a:pt x="1096" y="9895"/>
                    </a:cubicBezTo>
                    <a:cubicBezTo>
                      <a:pt x="1176" y="9803"/>
                      <a:pt x="1290" y="9735"/>
                      <a:pt x="1415" y="9724"/>
                    </a:cubicBezTo>
                    <a:cubicBezTo>
                      <a:pt x="1425" y="9721"/>
                      <a:pt x="1435" y="9721"/>
                      <a:pt x="1445" y="9721"/>
                    </a:cubicBezTo>
                    <a:cubicBezTo>
                      <a:pt x="1489" y="9721"/>
                      <a:pt x="1526" y="9741"/>
                      <a:pt x="1564" y="9769"/>
                    </a:cubicBezTo>
                    <a:cubicBezTo>
                      <a:pt x="1598" y="9609"/>
                      <a:pt x="1655" y="9495"/>
                      <a:pt x="1735" y="9450"/>
                    </a:cubicBezTo>
                    <a:cubicBezTo>
                      <a:pt x="1762" y="9439"/>
                      <a:pt x="1790" y="9434"/>
                      <a:pt x="1816" y="9434"/>
                    </a:cubicBezTo>
                    <a:cubicBezTo>
                      <a:pt x="1878" y="9434"/>
                      <a:pt x="1935" y="9462"/>
                      <a:pt x="1974" y="9518"/>
                    </a:cubicBezTo>
                    <a:cubicBezTo>
                      <a:pt x="2043" y="9587"/>
                      <a:pt x="2100" y="9666"/>
                      <a:pt x="2157" y="9746"/>
                    </a:cubicBezTo>
                    <a:cubicBezTo>
                      <a:pt x="2089" y="9507"/>
                      <a:pt x="2077" y="9256"/>
                      <a:pt x="2123" y="9016"/>
                    </a:cubicBezTo>
                    <a:cubicBezTo>
                      <a:pt x="2168" y="8594"/>
                      <a:pt x="2636" y="6950"/>
                      <a:pt x="3469" y="6619"/>
                    </a:cubicBezTo>
                    <a:cubicBezTo>
                      <a:pt x="3481" y="6608"/>
                      <a:pt x="3504" y="6608"/>
                      <a:pt x="3515" y="6608"/>
                    </a:cubicBezTo>
                    <a:lnTo>
                      <a:pt x="4086" y="6608"/>
                    </a:lnTo>
                    <a:cubicBezTo>
                      <a:pt x="4953" y="6950"/>
                      <a:pt x="5421" y="8594"/>
                      <a:pt x="5478" y="9005"/>
                    </a:cubicBezTo>
                    <a:cubicBezTo>
                      <a:pt x="5524" y="9244"/>
                      <a:pt x="5501" y="9495"/>
                      <a:pt x="5444" y="9735"/>
                    </a:cubicBezTo>
                    <a:cubicBezTo>
                      <a:pt x="5489" y="9655"/>
                      <a:pt x="5546" y="9575"/>
                      <a:pt x="5615" y="9507"/>
                    </a:cubicBezTo>
                    <a:cubicBezTo>
                      <a:pt x="5655" y="9451"/>
                      <a:pt x="5717" y="9423"/>
                      <a:pt x="5778" y="9423"/>
                    </a:cubicBezTo>
                    <a:cubicBezTo>
                      <a:pt x="5805" y="9423"/>
                      <a:pt x="5831" y="9428"/>
                      <a:pt x="5855" y="9438"/>
                    </a:cubicBezTo>
                    <a:cubicBezTo>
                      <a:pt x="5957" y="9518"/>
                      <a:pt x="6026" y="9632"/>
                      <a:pt x="6037" y="9758"/>
                    </a:cubicBezTo>
                    <a:cubicBezTo>
                      <a:pt x="6071" y="9724"/>
                      <a:pt x="6117" y="9712"/>
                      <a:pt x="6174" y="9712"/>
                    </a:cubicBezTo>
                    <a:cubicBezTo>
                      <a:pt x="6300" y="9724"/>
                      <a:pt x="6414" y="9792"/>
                      <a:pt x="6494" y="9883"/>
                    </a:cubicBezTo>
                    <a:cubicBezTo>
                      <a:pt x="6471" y="9826"/>
                      <a:pt x="6448" y="9769"/>
                      <a:pt x="6448" y="9712"/>
                    </a:cubicBezTo>
                    <a:cubicBezTo>
                      <a:pt x="6448" y="9644"/>
                      <a:pt x="6482" y="9575"/>
                      <a:pt x="6539" y="9541"/>
                    </a:cubicBezTo>
                    <a:cubicBezTo>
                      <a:pt x="6584" y="9519"/>
                      <a:pt x="6633" y="9506"/>
                      <a:pt x="6680" y="9506"/>
                    </a:cubicBezTo>
                    <a:cubicBezTo>
                      <a:pt x="6706" y="9506"/>
                      <a:pt x="6732" y="9510"/>
                      <a:pt x="6756" y="9518"/>
                    </a:cubicBezTo>
                    <a:cubicBezTo>
                      <a:pt x="6106" y="9062"/>
                      <a:pt x="5638" y="8423"/>
                      <a:pt x="5638" y="8114"/>
                    </a:cubicBezTo>
                    <a:cubicBezTo>
                      <a:pt x="5626" y="8035"/>
                      <a:pt x="5661" y="7955"/>
                      <a:pt x="5729" y="7909"/>
                    </a:cubicBezTo>
                    <a:cubicBezTo>
                      <a:pt x="5753" y="7900"/>
                      <a:pt x="5778" y="7895"/>
                      <a:pt x="5803" y="7895"/>
                    </a:cubicBezTo>
                    <a:cubicBezTo>
                      <a:pt x="5932" y="7895"/>
                      <a:pt x="6080" y="8013"/>
                      <a:pt x="6300" y="8194"/>
                    </a:cubicBezTo>
                    <a:cubicBezTo>
                      <a:pt x="6357" y="8240"/>
                      <a:pt x="6414" y="8274"/>
                      <a:pt x="6471" y="8320"/>
                    </a:cubicBezTo>
                    <a:cubicBezTo>
                      <a:pt x="6414" y="8251"/>
                      <a:pt x="6402" y="8160"/>
                      <a:pt x="6414" y="8069"/>
                    </a:cubicBezTo>
                    <a:cubicBezTo>
                      <a:pt x="6440" y="7990"/>
                      <a:pt x="6513" y="7871"/>
                      <a:pt x="6767" y="7871"/>
                    </a:cubicBezTo>
                    <a:cubicBezTo>
                      <a:pt x="6844" y="7871"/>
                      <a:pt x="6938" y="7882"/>
                      <a:pt x="7053" y="7909"/>
                    </a:cubicBezTo>
                    <a:cubicBezTo>
                      <a:pt x="7167" y="7939"/>
                      <a:pt x="7286" y="7955"/>
                      <a:pt x="7407" y="7955"/>
                    </a:cubicBezTo>
                    <a:cubicBezTo>
                      <a:pt x="7468" y="7955"/>
                      <a:pt x="7528" y="7951"/>
                      <a:pt x="7589" y="7943"/>
                    </a:cubicBezTo>
                    <a:cubicBezTo>
                      <a:pt x="7030" y="7920"/>
                      <a:pt x="6003" y="7658"/>
                      <a:pt x="5558" y="7418"/>
                    </a:cubicBezTo>
                    <a:cubicBezTo>
                      <a:pt x="5181" y="7213"/>
                      <a:pt x="5158" y="6996"/>
                      <a:pt x="5181" y="6882"/>
                    </a:cubicBezTo>
                    <a:cubicBezTo>
                      <a:pt x="5216" y="6665"/>
                      <a:pt x="5455" y="6517"/>
                      <a:pt x="5832" y="6448"/>
                    </a:cubicBezTo>
                    <a:cubicBezTo>
                      <a:pt x="5866" y="6443"/>
                      <a:pt x="5900" y="6441"/>
                      <a:pt x="5935" y="6441"/>
                    </a:cubicBezTo>
                    <a:cubicBezTo>
                      <a:pt x="6278" y="6441"/>
                      <a:pt x="6624" y="6685"/>
                      <a:pt x="6905" y="6882"/>
                    </a:cubicBezTo>
                    <a:cubicBezTo>
                      <a:pt x="7061" y="6986"/>
                      <a:pt x="7274" y="7137"/>
                      <a:pt x="7371" y="7137"/>
                    </a:cubicBezTo>
                    <a:cubicBezTo>
                      <a:pt x="7380" y="7137"/>
                      <a:pt x="7388" y="7136"/>
                      <a:pt x="7395" y="7133"/>
                    </a:cubicBezTo>
                    <a:cubicBezTo>
                      <a:pt x="7327" y="7030"/>
                      <a:pt x="7236" y="6928"/>
                      <a:pt x="7144" y="6848"/>
                    </a:cubicBezTo>
                    <a:cubicBezTo>
                      <a:pt x="6973" y="6688"/>
                      <a:pt x="6859" y="6574"/>
                      <a:pt x="6916" y="6448"/>
                    </a:cubicBezTo>
                    <a:cubicBezTo>
                      <a:pt x="6927" y="6414"/>
                      <a:pt x="6962" y="6380"/>
                      <a:pt x="6996" y="6368"/>
                    </a:cubicBezTo>
                    <a:lnTo>
                      <a:pt x="6996" y="6368"/>
                    </a:lnTo>
                    <a:cubicBezTo>
                      <a:pt x="6921" y="6374"/>
                      <a:pt x="6845" y="6377"/>
                      <a:pt x="6768" y="6377"/>
                    </a:cubicBezTo>
                    <a:cubicBezTo>
                      <a:pt x="6528" y="6377"/>
                      <a:pt x="6282" y="6349"/>
                      <a:pt x="6049" y="6288"/>
                    </a:cubicBezTo>
                    <a:cubicBezTo>
                      <a:pt x="5855" y="6231"/>
                      <a:pt x="5832" y="6117"/>
                      <a:pt x="5832" y="6060"/>
                    </a:cubicBezTo>
                    <a:cubicBezTo>
                      <a:pt x="5843" y="5741"/>
                      <a:pt x="6653" y="5455"/>
                      <a:pt x="6870" y="5410"/>
                    </a:cubicBezTo>
                    <a:cubicBezTo>
                      <a:pt x="6996" y="5364"/>
                      <a:pt x="7121" y="5284"/>
                      <a:pt x="7213" y="5181"/>
                    </a:cubicBezTo>
                    <a:lnTo>
                      <a:pt x="7213" y="5181"/>
                    </a:lnTo>
                    <a:cubicBezTo>
                      <a:pt x="6973" y="5307"/>
                      <a:pt x="6711" y="5410"/>
                      <a:pt x="6448" y="5490"/>
                    </a:cubicBezTo>
                    <a:cubicBezTo>
                      <a:pt x="6414" y="5490"/>
                      <a:pt x="6391" y="5490"/>
                      <a:pt x="6368" y="5478"/>
                    </a:cubicBezTo>
                    <a:lnTo>
                      <a:pt x="6083" y="5330"/>
                    </a:lnTo>
                    <a:cubicBezTo>
                      <a:pt x="5980" y="5296"/>
                      <a:pt x="5912" y="5204"/>
                      <a:pt x="5912" y="5102"/>
                    </a:cubicBezTo>
                    <a:cubicBezTo>
                      <a:pt x="5912" y="4851"/>
                      <a:pt x="6265" y="4599"/>
                      <a:pt x="6539" y="4440"/>
                    </a:cubicBezTo>
                    <a:lnTo>
                      <a:pt x="6539" y="4440"/>
                    </a:lnTo>
                    <a:cubicBezTo>
                      <a:pt x="6345" y="4474"/>
                      <a:pt x="6163" y="4542"/>
                      <a:pt x="6014" y="4657"/>
                    </a:cubicBezTo>
                    <a:cubicBezTo>
                      <a:pt x="5957" y="4714"/>
                      <a:pt x="5884" y="4739"/>
                      <a:pt x="5808" y="4739"/>
                    </a:cubicBezTo>
                    <a:cubicBezTo>
                      <a:pt x="5793" y="4739"/>
                      <a:pt x="5778" y="4738"/>
                      <a:pt x="5763" y="4736"/>
                    </a:cubicBezTo>
                    <a:cubicBezTo>
                      <a:pt x="5638" y="4714"/>
                      <a:pt x="5581" y="4565"/>
                      <a:pt x="5512" y="4440"/>
                    </a:cubicBezTo>
                    <a:cubicBezTo>
                      <a:pt x="5448" y="4290"/>
                      <a:pt x="5404" y="4210"/>
                      <a:pt x="5352" y="4210"/>
                    </a:cubicBezTo>
                    <a:cubicBezTo>
                      <a:pt x="5348" y="4210"/>
                      <a:pt x="5345" y="4211"/>
                      <a:pt x="5341" y="4211"/>
                    </a:cubicBezTo>
                    <a:cubicBezTo>
                      <a:pt x="5387" y="4303"/>
                      <a:pt x="5444" y="4405"/>
                      <a:pt x="5501" y="4497"/>
                    </a:cubicBezTo>
                    <a:cubicBezTo>
                      <a:pt x="5661" y="4736"/>
                      <a:pt x="5798" y="5010"/>
                      <a:pt x="5900" y="5284"/>
                    </a:cubicBezTo>
                    <a:cubicBezTo>
                      <a:pt x="5969" y="5444"/>
                      <a:pt x="5957" y="5627"/>
                      <a:pt x="5843" y="5775"/>
                    </a:cubicBezTo>
                    <a:cubicBezTo>
                      <a:pt x="5678" y="5978"/>
                      <a:pt x="5323" y="6018"/>
                      <a:pt x="5082" y="6018"/>
                    </a:cubicBezTo>
                    <a:cubicBezTo>
                      <a:pt x="4957" y="6018"/>
                      <a:pt x="4862" y="6007"/>
                      <a:pt x="4839" y="6003"/>
                    </a:cubicBezTo>
                    <a:cubicBezTo>
                      <a:pt x="4805" y="6003"/>
                      <a:pt x="4770" y="5980"/>
                      <a:pt x="4748" y="5946"/>
                    </a:cubicBezTo>
                    <a:lnTo>
                      <a:pt x="4451" y="5375"/>
                    </a:lnTo>
                    <a:cubicBezTo>
                      <a:pt x="4440" y="5353"/>
                      <a:pt x="4428" y="5330"/>
                      <a:pt x="4440" y="5307"/>
                    </a:cubicBezTo>
                    <a:lnTo>
                      <a:pt x="4440" y="5250"/>
                    </a:lnTo>
                    <a:cubicBezTo>
                      <a:pt x="4143" y="3515"/>
                      <a:pt x="3983" y="1758"/>
                      <a:pt x="3960" y="0"/>
                    </a:cubicBezTo>
                    <a:close/>
                  </a:path>
                </a:pathLst>
              </a:custGeom>
              <a:solidFill>
                <a:srgbClr val="39ED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322;p36">
                <a:extLst>
                  <a:ext uri="{FF2B5EF4-FFF2-40B4-BE49-F238E27FC236}">
                    <a16:creationId xmlns:a16="http://schemas.microsoft.com/office/drawing/2014/main" id="{7A594D8D-DEAA-E8DF-513A-59667E9CF813}"/>
                  </a:ext>
                </a:extLst>
              </p:cNvPr>
              <p:cNvSpPr/>
              <p:nvPr/>
            </p:nvSpPr>
            <p:spPr>
              <a:xfrm>
                <a:off x="4806952" y="4301583"/>
                <a:ext cx="15050" cy="19048"/>
              </a:xfrm>
              <a:custGeom>
                <a:avLst/>
                <a:gdLst/>
                <a:ahLst/>
                <a:cxnLst/>
                <a:rect l="l" t="t" r="r" b="b"/>
                <a:pathLst>
                  <a:path w="561" h="710" extrusionOk="0">
                    <a:moveTo>
                      <a:pt x="35" y="1"/>
                    </a:moveTo>
                    <a:cubicBezTo>
                      <a:pt x="24" y="263"/>
                      <a:pt x="12" y="457"/>
                      <a:pt x="12" y="457"/>
                    </a:cubicBezTo>
                    <a:cubicBezTo>
                      <a:pt x="1" y="594"/>
                      <a:pt x="115" y="663"/>
                      <a:pt x="218" y="685"/>
                    </a:cubicBezTo>
                    <a:cubicBezTo>
                      <a:pt x="260" y="702"/>
                      <a:pt x="303" y="710"/>
                      <a:pt x="346" y="710"/>
                    </a:cubicBezTo>
                    <a:cubicBezTo>
                      <a:pt x="421" y="710"/>
                      <a:pt x="495" y="687"/>
                      <a:pt x="560" y="651"/>
                    </a:cubicBezTo>
                    <a:cubicBezTo>
                      <a:pt x="560" y="651"/>
                      <a:pt x="549" y="605"/>
                      <a:pt x="446" y="537"/>
                    </a:cubicBezTo>
                    <a:cubicBezTo>
                      <a:pt x="275" y="389"/>
                      <a:pt x="126" y="206"/>
                      <a:pt x="35" y="1"/>
                    </a:cubicBezTo>
                    <a:close/>
                  </a:path>
                </a:pathLst>
              </a:custGeom>
              <a:solidFill>
                <a:srgbClr val="D3FF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323;p36">
                <a:extLst>
                  <a:ext uri="{FF2B5EF4-FFF2-40B4-BE49-F238E27FC236}">
                    <a16:creationId xmlns:a16="http://schemas.microsoft.com/office/drawing/2014/main" id="{61271029-16A8-D07C-0511-EFD655543D38}"/>
                  </a:ext>
                </a:extLst>
              </p:cNvPr>
              <p:cNvSpPr/>
              <p:nvPr/>
            </p:nvSpPr>
            <p:spPr>
              <a:xfrm>
                <a:off x="4773282" y="4277706"/>
                <a:ext cx="12582" cy="22669"/>
              </a:xfrm>
              <a:custGeom>
                <a:avLst/>
                <a:gdLst/>
                <a:ahLst/>
                <a:cxnLst/>
                <a:rect l="l" t="t" r="r" b="b"/>
                <a:pathLst>
                  <a:path w="469" h="845" extrusionOk="0">
                    <a:moveTo>
                      <a:pt x="468" y="0"/>
                    </a:moveTo>
                    <a:cubicBezTo>
                      <a:pt x="354" y="137"/>
                      <a:pt x="229" y="263"/>
                      <a:pt x="92" y="377"/>
                    </a:cubicBezTo>
                    <a:cubicBezTo>
                      <a:pt x="35" y="423"/>
                      <a:pt x="1" y="514"/>
                      <a:pt x="23" y="594"/>
                    </a:cubicBezTo>
                    <a:cubicBezTo>
                      <a:pt x="58" y="685"/>
                      <a:pt x="126" y="776"/>
                      <a:pt x="206" y="845"/>
                    </a:cubicBezTo>
                    <a:cubicBezTo>
                      <a:pt x="263" y="548"/>
                      <a:pt x="343" y="263"/>
                      <a:pt x="468" y="0"/>
                    </a:cubicBezTo>
                    <a:close/>
                  </a:path>
                </a:pathLst>
              </a:custGeom>
              <a:solidFill>
                <a:srgbClr val="D3FF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324;p36">
                <a:extLst>
                  <a:ext uri="{FF2B5EF4-FFF2-40B4-BE49-F238E27FC236}">
                    <a16:creationId xmlns:a16="http://schemas.microsoft.com/office/drawing/2014/main" id="{7CE65E41-E509-4A1B-3ED3-39C08909C250}"/>
                  </a:ext>
                </a:extLst>
              </p:cNvPr>
              <p:cNvSpPr/>
              <p:nvPr/>
            </p:nvSpPr>
            <p:spPr>
              <a:xfrm>
                <a:off x="4669482" y="4301905"/>
                <a:ext cx="15023" cy="1904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710" extrusionOk="0">
                    <a:moveTo>
                      <a:pt x="526" y="0"/>
                    </a:moveTo>
                    <a:cubicBezTo>
                      <a:pt x="434" y="205"/>
                      <a:pt x="286" y="388"/>
                      <a:pt x="104" y="536"/>
                    </a:cubicBezTo>
                    <a:cubicBezTo>
                      <a:pt x="1" y="605"/>
                      <a:pt x="1" y="651"/>
                      <a:pt x="1" y="651"/>
                    </a:cubicBezTo>
                    <a:cubicBezTo>
                      <a:pt x="66" y="687"/>
                      <a:pt x="140" y="709"/>
                      <a:pt x="215" y="709"/>
                    </a:cubicBezTo>
                    <a:cubicBezTo>
                      <a:pt x="258" y="709"/>
                      <a:pt x="301" y="701"/>
                      <a:pt x="343" y="685"/>
                    </a:cubicBezTo>
                    <a:cubicBezTo>
                      <a:pt x="434" y="662"/>
                      <a:pt x="560" y="593"/>
                      <a:pt x="549" y="456"/>
                    </a:cubicBezTo>
                    <a:cubicBezTo>
                      <a:pt x="549" y="445"/>
                      <a:pt x="526" y="251"/>
                      <a:pt x="526" y="0"/>
                    </a:cubicBezTo>
                    <a:close/>
                  </a:path>
                </a:pathLst>
              </a:custGeom>
              <a:solidFill>
                <a:srgbClr val="D3FF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325;p36">
                <a:extLst>
                  <a:ext uri="{FF2B5EF4-FFF2-40B4-BE49-F238E27FC236}">
                    <a16:creationId xmlns:a16="http://schemas.microsoft.com/office/drawing/2014/main" id="{00265456-1ADB-72CE-6BB0-C7888D2934B2}"/>
                  </a:ext>
                </a:extLst>
              </p:cNvPr>
              <p:cNvSpPr/>
              <p:nvPr/>
            </p:nvSpPr>
            <p:spPr>
              <a:xfrm>
                <a:off x="4643459" y="4286881"/>
                <a:ext cx="18699" cy="18752"/>
              </a:xfrm>
              <a:custGeom>
                <a:avLst/>
                <a:gdLst/>
                <a:ahLst/>
                <a:cxnLst/>
                <a:rect l="l" t="t" r="r" b="b"/>
                <a:pathLst>
                  <a:path w="697" h="699" extrusionOk="0">
                    <a:moveTo>
                      <a:pt x="697" y="1"/>
                    </a:moveTo>
                    <a:lnTo>
                      <a:pt x="697" y="1"/>
                    </a:lnTo>
                    <a:cubicBezTo>
                      <a:pt x="503" y="183"/>
                      <a:pt x="275" y="343"/>
                      <a:pt x="35" y="469"/>
                    </a:cubicBezTo>
                    <a:cubicBezTo>
                      <a:pt x="12" y="492"/>
                      <a:pt x="1" y="526"/>
                      <a:pt x="12" y="549"/>
                    </a:cubicBezTo>
                    <a:cubicBezTo>
                      <a:pt x="46" y="628"/>
                      <a:pt x="126" y="686"/>
                      <a:pt x="218" y="697"/>
                    </a:cubicBezTo>
                    <a:cubicBezTo>
                      <a:pt x="224" y="698"/>
                      <a:pt x="230" y="699"/>
                      <a:pt x="235" y="699"/>
                    </a:cubicBezTo>
                    <a:cubicBezTo>
                      <a:pt x="279" y="699"/>
                      <a:pt x="297" y="663"/>
                      <a:pt x="297" y="663"/>
                    </a:cubicBezTo>
                    <a:cubicBezTo>
                      <a:pt x="297" y="651"/>
                      <a:pt x="480" y="332"/>
                      <a:pt x="697" y="1"/>
                    </a:cubicBezTo>
                    <a:close/>
                  </a:path>
                </a:pathLst>
              </a:custGeom>
              <a:solidFill>
                <a:srgbClr val="D3FF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326;p36">
                <a:extLst>
                  <a:ext uri="{FF2B5EF4-FFF2-40B4-BE49-F238E27FC236}">
                    <a16:creationId xmlns:a16="http://schemas.microsoft.com/office/drawing/2014/main" id="{4A6B1397-224E-BAAC-5556-4ECB941EC0FB}"/>
                  </a:ext>
                </a:extLst>
              </p:cNvPr>
              <p:cNvSpPr/>
              <p:nvPr/>
            </p:nvSpPr>
            <p:spPr>
              <a:xfrm>
                <a:off x="4528955" y="3948277"/>
                <a:ext cx="424679" cy="443029"/>
              </a:xfrm>
              <a:custGeom>
                <a:avLst/>
                <a:gdLst/>
                <a:ahLst/>
                <a:cxnLst/>
                <a:rect l="l" t="t" r="r" b="b"/>
                <a:pathLst>
                  <a:path w="15830" h="16514" extrusionOk="0">
                    <a:moveTo>
                      <a:pt x="11641" y="8388"/>
                    </a:moveTo>
                    <a:lnTo>
                      <a:pt x="11641" y="8388"/>
                    </a:lnTo>
                    <a:cubicBezTo>
                      <a:pt x="11546" y="8426"/>
                      <a:pt x="11452" y="8448"/>
                      <a:pt x="11357" y="8448"/>
                    </a:cubicBezTo>
                    <a:cubicBezTo>
                      <a:pt x="11338" y="8448"/>
                      <a:pt x="11318" y="8447"/>
                      <a:pt x="11299" y="8445"/>
                    </a:cubicBezTo>
                    <a:cubicBezTo>
                      <a:pt x="11413" y="8434"/>
                      <a:pt x="11527" y="8411"/>
                      <a:pt x="11641" y="8388"/>
                    </a:cubicBezTo>
                    <a:close/>
                    <a:moveTo>
                      <a:pt x="4189" y="8399"/>
                    </a:moveTo>
                    <a:lnTo>
                      <a:pt x="4189" y="8399"/>
                    </a:lnTo>
                    <a:cubicBezTo>
                      <a:pt x="4303" y="8422"/>
                      <a:pt x="4417" y="8445"/>
                      <a:pt x="4531" y="8456"/>
                    </a:cubicBezTo>
                    <a:lnTo>
                      <a:pt x="4543" y="8456"/>
                    </a:lnTo>
                    <a:cubicBezTo>
                      <a:pt x="4521" y="8458"/>
                      <a:pt x="4500" y="8459"/>
                      <a:pt x="4479" y="8459"/>
                    </a:cubicBezTo>
                    <a:cubicBezTo>
                      <a:pt x="4378" y="8459"/>
                      <a:pt x="4283" y="8437"/>
                      <a:pt x="4189" y="8399"/>
                    </a:cubicBezTo>
                    <a:close/>
                    <a:moveTo>
                      <a:pt x="4531" y="10876"/>
                    </a:moveTo>
                    <a:cubicBezTo>
                      <a:pt x="4406" y="10956"/>
                      <a:pt x="4292" y="11058"/>
                      <a:pt x="4189" y="11161"/>
                    </a:cubicBezTo>
                    <a:lnTo>
                      <a:pt x="4143" y="11218"/>
                    </a:lnTo>
                    <a:cubicBezTo>
                      <a:pt x="4246" y="11070"/>
                      <a:pt x="4383" y="10956"/>
                      <a:pt x="4531" y="10876"/>
                    </a:cubicBezTo>
                    <a:close/>
                    <a:moveTo>
                      <a:pt x="11299" y="10876"/>
                    </a:moveTo>
                    <a:lnTo>
                      <a:pt x="11299" y="10876"/>
                    </a:lnTo>
                    <a:cubicBezTo>
                      <a:pt x="11458" y="10967"/>
                      <a:pt x="11584" y="11081"/>
                      <a:pt x="11687" y="11218"/>
                    </a:cubicBezTo>
                    <a:lnTo>
                      <a:pt x="11641" y="11161"/>
                    </a:lnTo>
                    <a:cubicBezTo>
                      <a:pt x="11538" y="11058"/>
                      <a:pt x="11424" y="10956"/>
                      <a:pt x="11299" y="10876"/>
                    </a:cubicBezTo>
                    <a:close/>
                    <a:moveTo>
                      <a:pt x="9404" y="12154"/>
                    </a:moveTo>
                    <a:cubicBezTo>
                      <a:pt x="9279" y="12428"/>
                      <a:pt x="9199" y="12713"/>
                      <a:pt x="9142" y="12998"/>
                    </a:cubicBezTo>
                    <a:cubicBezTo>
                      <a:pt x="9062" y="12941"/>
                      <a:pt x="8993" y="12850"/>
                      <a:pt x="8959" y="12747"/>
                    </a:cubicBezTo>
                    <a:cubicBezTo>
                      <a:pt x="8936" y="12667"/>
                      <a:pt x="8971" y="12588"/>
                      <a:pt x="9039" y="12531"/>
                    </a:cubicBezTo>
                    <a:cubicBezTo>
                      <a:pt x="9165" y="12416"/>
                      <a:pt x="9290" y="12291"/>
                      <a:pt x="9404" y="12154"/>
                    </a:cubicBezTo>
                    <a:close/>
                    <a:moveTo>
                      <a:pt x="6426" y="12165"/>
                    </a:moveTo>
                    <a:cubicBezTo>
                      <a:pt x="6528" y="12302"/>
                      <a:pt x="6654" y="12428"/>
                      <a:pt x="6791" y="12542"/>
                    </a:cubicBezTo>
                    <a:cubicBezTo>
                      <a:pt x="6859" y="12588"/>
                      <a:pt x="6882" y="12679"/>
                      <a:pt x="6859" y="12759"/>
                    </a:cubicBezTo>
                    <a:lnTo>
                      <a:pt x="6871" y="12759"/>
                    </a:lnTo>
                    <a:cubicBezTo>
                      <a:pt x="6836" y="12861"/>
                      <a:pt x="6768" y="12941"/>
                      <a:pt x="6677" y="13010"/>
                    </a:cubicBezTo>
                    <a:cubicBezTo>
                      <a:pt x="6631" y="12713"/>
                      <a:pt x="6540" y="12428"/>
                      <a:pt x="6426" y="12165"/>
                    </a:cubicBezTo>
                    <a:close/>
                    <a:moveTo>
                      <a:pt x="4805" y="12496"/>
                    </a:moveTo>
                    <a:lnTo>
                      <a:pt x="4805" y="12496"/>
                    </a:lnTo>
                    <a:cubicBezTo>
                      <a:pt x="4577" y="12827"/>
                      <a:pt x="4394" y="13158"/>
                      <a:pt x="4394" y="13158"/>
                    </a:cubicBezTo>
                    <a:lnTo>
                      <a:pt x="4406" y="13158"/>
                    </a:lnTo>
                    <a:cubicBezTo>
                      <a:pt x="4396" y="13177"/>
                      <a:pt x="4387" y="13195"/>
                      <a:pt x="4347" y="13195"/>
                    </a:cubicBezTo>
                    <a:cubicBezTo>
                      <a:pt x="4338" y="13195"/>
                      <a:pt x="4327" y="13195"/>
                      <a:pt x="4314" y="13192"/>
                    </a:cubicBezTo>
                    <a:cubicBezTo>
                      <a:pt x="4223" y="13181"/>
                      <a:pt x="4143" y="13135"/>
                      <a:pt x="4109" y="13055"/>
                    </a:cubicBezTo>
                    <a:cubicBezTo>
                      <a:pt x="4098" y="13021"/>
                      <a:pt x="4109" y="12987"/>
                      <a:pt x="4132" y="12976"/>
                    </a:cubicBezTo>
                    <a:cubicBezTo>
                      <a:pt x="4371" y="12839"/>
                      <a:pt x="4600" y="12679"/>
                      <a:pt x="4805" y="12496"/>
                    </a:cubicBezTo>
                    <a:close/>
                    <a:moveTo>
                      <a:pt x="11025" y="12496"/>
                    </a:moveTo>
                    <a:lnTo>
                      <a:pt x="11025" y="12496"/>
                    </a:lnTo>
                    <a:cubicBezTo>
                      <a:pt x="11230" y="12679"/>
                      <a:pt x="11458" y="12839"/>
                      <a:pt x="11698" y="12976"/>
                    </a:cubicBezTo>
                    <a:cubicBezTo>
                      <a:pt x="11721" y="12987"/>
                      <a:pt x="11732" y="13021"/>
                      <a:pt x="11721" y="13055"/>
                    </a:cubicBezTo>
                    <a:lnTo>
                      <a:pt x="11721" y="13044"/>
                    </a:lnTo>
                    <a:cubicBezTo>
                      <a:pt x="11687" y="13135"/>
                      <a:pt x="11607" y="13192"/>
                      <a:pt x="11516" y="13204"/>
                    </a:cubicBezTo>
                    <a:cubicBezTo>
                      <a:pt x="11458" y="13204"/>
                      <a:pt x="11436" y="13181"/>
                      <a:pt x="11436" y="13158"/>
                    </a:cubicBezTo>
                    <a:cubicBezTo>
                      <a:pt x="11310" y="12930"/>
                      <a:pt x="11173" y="12713"/>
                      <a:pt x="11025" y="12496"/>
                    </a:cubicBezTo>
                    <a:close/>
                    <a:moveTo>
                      <a:pt x="10237" y="13055"/>
                    </a:moveTo>
                    <a:cubicBezTo>
                      <a:pt x="10329" y="13261"/>
                      <a:pt x="10477" y="13443"/>
                      <a:pt x="10648" y="13592"/>
                    </a:cubicBezTo>
                    <a:cubicBezTo>
                      <a:pt x="10724" y="13642"/>
                      <a:pt x="10750" y="13681"/>
                      <a:pt x="10759" y="13697"/>
                    </a:cubicBezTo>
                    <a:lnTo>
                      <a:pt x="10759" y="13697"/>
                    </a:lnTo>
                    <a:cubicBezTo>
                      <a:pt x="10694" y="13739"/>
                      <a:pt x="10620" y="13759"/>
                      <a:pt x="10546" y="13759"/>
                    </a:cubicBezTo>
                    <a:cubicBezTo>
                      <a:pt x="10503" y="13759"/>
                      <a:pt x="10461" y="13752"/>
                      <a:pt x="10420" y="13740"/>
                    </a:cubicBezTo>
                    <a:cubicBezTo>
                      <a:pt x="10317" y="13717"/>
                      <a:pt x="10203" y="13649"/>
                      <a:pt x="10215" y="13501"/>
                    </a:cubicBezTo>
                    <a:cubicBezTo>
                      <a:pt x="10215" y="13501"/>
                      <a:pt x="10237" y="13307"/>
                      <a:pt x="10237" y="13055"/>
                    </a:cubicBezTo>
                    <a:close/>
                    <a:moveTo>
                      <a:pt x="5593" y="13055"/>
                    </a:moveTo>
                    <a:cubicBezTo>
                      <a:pt x="5604" y="13307"/>
                      <a:pt x="5615" y="13512"/>
                      <a:pt x="5615" y="13512"/>
                    </a:cubicBezTo>
                    <a:cubicBezTo>
                      <a:pt x="5627" y="13660"/>
                      <a:pt x="5513" y="13717"/>
                      <a:pt x="5410" y="13740"/>
                    </a:cubicBezTo>
                    <a:lnTo>
                      <a:pt x="5421" y="13740"/>
                    </a:lnTo>
                    <a:cubicBezTo>
                      <a:pt x="5371" y="13758"/>
                      <a:pt x="5321" y="13768"/>
                      <a:pt x="5272" y="13768"/>
                    </a:cubicBezTo>
                    <a:cubicBezTo>
                      <a:pt x="5199" y="13768"/>
                      <a:pt x="5129" y="13747"/>
                      <a:pt x="5068" y="13706"/>
                    </a:cubicBezTo>
                    <a:cubicBezTo>
                      <a:pt x="5068" y="13706"/>
                      <a:pt x="5079" y="13660"/>
                      <a:pt x="5182" y="13592"/>
                    </a:cubicBezTo>
                    <a:cubicBezTo>
                      <a:pt x="5353" y="13443"/>
                      <a:pt x="5501" y="13261"/>
                      <a:pt x="5593" y="13055"/>
                    </a:cubicBezTo>
                    <a:close/>
                    <a:moveTo>
                      <a:pt x="7419" y="228"/>
                    </a:moveTo>
                    <a:cubicBezTo>
                      <a:pt x="7761" y="2385"/>
                      <a:pt x="7259" y="6402"/>
                      <a:pt x="7053" y="7338"/>
                    </a:cubicBezTo>
                    <a:cubicBezTo>
                      <a:pt x="7053" y="7361"/>
                      <a:pt x="7053" y="7372"/>
                      <a:pt x="7053" y="7384"/>
                    </a:cubicBezTo>
                    <a:lnTo>
                      <a:pt x="7053" y="7395"/>
                    </a:lnTo>
                    <a:lnTo>
                      <a:pt x="6791" y="7886"/>
                    </a:lnTo>
                    <a:cubicBezTo>
                      <a:pt x="6751" y="7888"/>
                      <a:pt x="6702" y="7890"/>
                      <a:pt x="6647" y="7890"/>
                    </a:cubicBezTo>
                    <a:cubicBezTo>
                      <a:pt x="6436" y="7890"/>
                      <a:pt x="6149" y="7862"/>
                      <a:pt x="6049" y="7726"/>
                    </a:cubicBezTo>
                    <a:cubicBezTo>
                      <a:pt x="6026" y="7703"/>
                      <a:pt x="5969" y="7635"/>
                      <a:pt x="6026" y="7452"/>
                    </a:cubicBezTo>
                    <a:cubicBezTo>
                      <a:pt x="6118" y="7190"/>
                      <a:pt x="6254" y="6939"/>
                      <a:pt x="6403" y="6710"/>
                    </a:cubicBezTo>
                    <a:cubicBezTo>
                      <a:pt x="6563" y="6471"/>
                      <a:pt x="6642" y="6322"/>
                      <a:pt x="6585" y="6197"/>
                    </a:cubicBezTo>
                    <a:cubicBezTo>
                      <a:pt x="6551" y="6128"/>
                      <a:pt x="6483" y="6083"/>
                      <a:pt x="6403" y="6071"/>
                    </a:cubicBezTo>
                    <a:cubicBezTo>
                      <a:pt x="6387" y="6069"/>
                      <a:pt x="6372" y="6068"/>
                      <a:pt x="6358" y="6068"/>
                    </a:cubicBezTo>
                    <a:cubicBezTo>
                      <a:pt x="6150" y="6068"/>
                      <a:pt x="6056" y="6287"/>
                      <a:pt x="5992" y="6436"/>
                    </a:cubicBezTo>
                    <a:cubicBezTo>
                      <a:pt x="5969" y="6505"/>
                      <a:pt x="5946" y="6562"/>
                      <a:pt x="5901" y="6608"/>
                    </a:cubicBezTo>
                    <a:cubicBezTo>
                      <a:pt x="5901" y="6608"/>
                      <a:pt x="5889" y="6608"/>
                      <a:pt x="5844" y="6573"/>
                    </a:cubicBezTo>
                    <a:cubicBezTo>
                      <a:pt x="5651" y="6409"/>
                      <a:pt x="5239" y="6288"/>
                      <a:pt x="4995" y="6288"/>
                    </a:cubicBezTo>
                    <a:cubicBezTo>
                      <a:pt x="4934" y="6288"/>
                      <a:pt x="4885" y="6295"/>
                      <a:pt x="4851" y="6311"/>
                    </a:cubicBezTo>
                    <a:cubicBezTo>
                      <a:pt x="4794" y="6322"/>
                      <a:pt x="4759" y="6379"/>
                      <a:pt x="4759" y="6425"/>
                    </a:cubicBezTo>
                    <a:cubicBezTo>
                      <a:pt x="4748" y="6528"/>
                      <a:pt x="4862" y="6608"/>
                      <a:pt x="4965" y="6665"/>
                    </a:cubicBezTo>
                    <a:cubicBezTo>
                      <a:pt x="5421" y="6916"/>
                      <a:pt x="5581" y="7110"/>
                      <a:pt x="5581" y="7190"/>
                    </a:cubicBezTo>
                    <a:cubicBezTo>
                      <a:pt x="5581" y="7201"/>
                      <a:pt x="5558" y="7212"/>
                      <a:pt x="5547" y="7224"/>
                    </a:cubicBezTo>
                    <a:lnTo>
                      <a:pt x="5296" y="7349"/>
                    </a:lnTo>
                    <a:cubicBezTo>
                      <a:pt x="4988" y="7270"/>
                      <a:pt x="4691" y="7133"/>
                      <a:pt x="4429" y="6950"/>
                    </a:cubicBezTo>
                    <a:cubicBezTo>
                      <a:pt x="4384" y="6924"/>
                      <a:pt x="4307" y="6863"/>
                      <a:pt x="4231" y="6863"/>
                    </a:cubicBezTo>
                    <a:cubicBezTo>
                      <a:pt x="4209" y="6863"/>
                      <a:pt x="4187" y="6868"/>
                      <a:pt x="4166" y="6882"/>
                    </a:cubicBezTo>
                    <a:cubicBezTo>
                      <a:pt x="4109" y="6916"/>
                      <a:pt x="4086" y="6984"/>
                      <a:pt x="4098" y="7041"/>
                    </a:cubicBezTo>
                    <a:cubicBezTo>
                      <a:pt x="4223" y="7361"/>
                      <a:pt x="4486" y="7612"/>
                      <a:pt x="4817" y="7715"/>
                    </a:cubicBezTo>
                    <a:cubicBezTo>
                      <a:pt x="5159" y="7794"/>
                      <a:pt x="5615" y="8034"/>
                      <a:pt x="5672" y="8148"/>
                    </a:cubicBezTo>
                    <a:cubicBezTo>
                      <a:pt x="5650" y="8160"/>
                      <a:pt x="5638" y="8171"/>
                      <a:pt x="5615" y="8171"/>
                    </a:cubicBezTo>
                    <a:cubicBezTo>
                      <a:pt x="5440" y="8225"/>
                      <a:pt x="5206" y="8251"/>
                      <a:pt x="4965" y="8251"/>
                    </a:cubicBezTo>
                    <a:cubicBezTo>
                      <a:pt x="4595" y="8251"/>
                      <a:pt x="4209" y="8190"/>
                      <a:pt x="3995" y="8080"/>
                    </a:cubicBezTo>
                    <a:cubicBezTo>
                      <a:pt x="3958" y="8065"/>
                      <a:pt x="3892" y="8031"/>
                      <a:pt x="3828" y="8031"/>
                    </a:cubicBezTo>
                    <a:cubicBezTo>
                      <a:pt x="3794" y="8031"/>
                      <a:pt x="3760" y="8041"/>
                      <a:pt x="3732" y="8068"/>
                    </a:cubicBezTo>
                    <a:cubicBezTo>
                      <a:pt x="3675" y="8125"/>
                      <a:pt x="3664" y="8194"/>
                      <a:pt x="3710" y="8251"/>
                    </a:cubicBezTo>
                    <a:cubicBezTo>
                      <a:pt x="3886" y="8527"/>
                      <a:pt x="4190" y="8685"/>
                      <a:pt x="4509" y="8685"/>
                    </a:cubicBezTo>
                    <a:cubicBezTo>
                      <a:pt x="4520" y="8685"/>
                      <a:pt x="4532" y="8685"/>
                      <a:pt x="4543" y="8685"/>
                    </a:cubicBezTo>
                    <a:lnTo>
                      <a:pt x="4543" y="8685"/>
                    </a:lnTo>
                    <a:cubicBezTo>
                      <a:pt x="4508" y="8719"/>
                      <a:pt x="4463" y="8753"/>
                      <a:pt x="4440" y="8787"/>
                    </a:cubicBezTo>
                    <a:cubicBezTo>
                      <a:pt x="4257" y="8959"/>
                      <a:pt x="4109" y="9107"/>
                      <a:pt x="4120" y="9267"/>
                    </a:cubicBezTo>
                    <a:cubicBezTo>
                      <a:pt x="4120" y="9324"/>
                      <a:pt x="4155" y="9392"/>
                      <a:pt x="4212" y="9415"/>
                    </a:cubicBezTo>
                    <a:cubicBezTo>
                      <a:pt x="4259" y="9448"/>
                      <a:pt x="4309" y="9462"/>
                      <a:pt x="4362" y="9462"/>
                    </a:cubicBezTo>
                    <a:cubicBezTo>
                      <a:pt x="4530" y="9462"/>
                      <a:pt x="4728" y="9320"/>
                      <a:pt x="4953" y="9164"/>
                    </a:cubicBezTo>
                    <a:cubicBezTo>
                      <a:pt x="5224" y="8976"/>
                      <a:pt x="5524" y="8770"/>
                      <a:pt x="5791" y="8770"/>
                    </a:cubicBezTo>
                    <a:cubicBezTo>
                      <a:pt x="5816" y="8770"/>
                      <a:pt x="5842" y="8772"/>
                      <a:pt x="5866" y="8776"/>
                    </a:cubicBezTo>
                    <a:cubicBezTo>
                      <a:pt x="6186" y="8822"/>
                      <a:pt x="6312" y="8936"/>
                      <a:pt x="6334" y="9027"/>
                    </a:cubicBezTo>
                    <a:cubicBezTo>
                      <a:pt x="6346" y="9118"/>
                      <a:pt x="6243" y="9221"/>
                      <a:pt x="6072" y="9324"/>
                    </a:cubicBezTo>
                    <a:cubicBezTo>
                      <a:pt x="5587" y="9587"/>
                      <a:pt x="4529" y="9831"/>
                      <a:pt x="4064" y="9831"/>
                    </a:cubicBezTo>
                    <a:cubicBezTo>
                      <a:pt x="4025" y="9831"/>
                      <a:pt x="3990" y="9829"/>
                      <a:pt x="3961" y="9826"/>
                    </a:cubicBezTo>
                    <a:cubicBezTo>
                      <a:pt x="3942" y="9824"/>
                      <a:pt x="3924" y="9824"/>
                      <a:pt x="3906" y="9824"/>
                    </a:cubicBezTo>
                    <a:cubicBezTo>
                      <a:pt x="3787" y="9824"/>
                      <a:pt x="3705" y="9857"/>
                      <a:pt x="3675" y="9917"/>
                    </a:cubicBezTo>
                    <a:cubicBezTo>
                      <a:pt x="3641" y="9974"/>
                      <a:pt x="3641" y="10043"/>
                      <a:pt x="3687" y="10100"/>
                    </a:cubicBezTo>
                    <a:cubicBezTo>
                      <a:pt x="3775" y="10203"/>
                      <a:pt x="3996" y="10291"/>
                      <a:pt x="4297" y="10291"/>
                    </a:cubicBezTo>
                    <a:cubicBezTo>
                      <a:pt x="4427" y="10291"/>
                      <a:pt x="4571" y="10274"/>
                      <a:pt x="4725" y="10237"/>
                    </a:cubicBezTo>
                    <a:cubicBezTo>
                      <a:pt x="4829" y="10212"/>
                      <a:pt x="4905" y="10204"/>
                      <a:pt x="4960" y="10204"/>
                    </a:cubicBezTo>
                    <a:cubicBezTo>
                      <a:pt x="5058" y="10204"/>
                      <a:pt x="5090" y="10229"/>
                      <a:pt x="5090" y="10237"/>
                    </a:cubicBezTo>
                    <a:cubicBezTo>
                      <a:pt x="5102" y="10305"/>
                      <a:pt x="4942" y="10522"/>
                      <a:pt x="4668" y="10590"/>
                    </a:cubicBezTo>
                    <a:cubicBezTo>
                      <a:pt x="4235" y="10716"/>
                      <a:pt x="3801" y="11184"/>
                      <a:pt x="3858" y="11412"/>
                    </a:cubicBezTo>
                    <a:cubicBezTo>
                      <a:pt x="3877" y="11480"/>
                      <a:pt x="3946" y="11531"/>
                      <a:pt x="4015" y="11531"/>
                    </a:cubicBezTo>
                    <a:cubicBezTo>
                      <a:pt x="4028" y="11531"/>
                      <a:pt x="4040" y="11530"/>
                      <a:pt x="4052" y="11526"/>
                    </a:cubicBezTo>
                    <a:cubicBezTo>
                      <a:pt x="4177" y="11492"/>
                      <a:pt x="4280" y="11424"/>
                      <a:pt x="4360" y="11321"/>
                    </a:cubicBezTo>
                    <a:cubicBezTo>
                      <a:pt x="4508" y="11161"/>
                      <a:pt x="4691" y="11036"/>
                      <a:pt x="4896" y="10944"/>
                    </a:cubicBezTo>
                    <a:cubicBezTo>
                      <a:pt x="5125" y="10807"/>
                      <a:pt x="5353" y="10659"/>
                      <a:pt x="5558" y="10476"/>
                    </a:cubicBezTo>
                    <a:cubicBezTo>
                      <a:pt x="5661" y="10396"/>
                      <a:pt x="5752" y="10317"/>
                      <a:pt x="5866" y="10248"/>
                    </a:cubicBezTo>
                    <a:lnTo>
                      <a:pt x="5866" y="10248"/>
                    </a:lnTo>
                    <a:cubicBezTo>
                      <a:pt x="5821" y="10590"/>
                      <a:pt x="4965" y="11640"/>
                      <a:pt x="3915" y="11869"/>
                    </a:cubicBezTo>
                    <a:cubicBezTo>
                      <a:pt x="3401" y="11994"/>
                      <a:pt x="3333" y="12085"/>
                      <a:pt x="3322" y="12154"/>
                    </a:cubicBezTo>
                    <a:cubicBezTo>
                      <a:pt x="3310" y="12211"/>
                      <a:pt x="3333" y="12257"/>
                      <a:pt x="3367" y="12291"/>
                    </a:cubicBezTo>
                    <a:cubicBezTo>
                      <a:pt x="3410" y="12321"/>
                      <a:pt x="3484" y="12336"/>
                      <a:pt x="3581" y="12336"/>
                    </a:cubicBezTo>
                    <a:cubicBezTo>
                      <a:pt x="3850" y="12336"/>
                      <a:pt x="4291" y="12221"/>
                      <a:pt x="4702" y="11994"/>
                    </a:cubicBezTo>
                    <a:cubicBezTo>
                      <a:pt x="4805" y="11926"/>
                      <a:pt x="4919" y="11869"/>
                      <a:pt x="5045" y="11846"/>
                    </a:cubicBezTo>
                    <a:lnTo>
                      <a:pt x="5045" y="11846"/>
                    </a:lnTo>
                    <a:cubicBezTo>
                      <a:pt x="5011" y="11983"/>
                      <a:pt x="4680" y="12428"/>
                      <a:pt x="4029" y="12782"/>
                    </a:cubicBezTo>
                    <a:cubicBezTo>
                      <a:pt x="4018" y="12782"/>
                      <a:pt x="4018" y="12793"/>
                      <a:pt x="4006" y="12793"/>
                    </a:cubicBezTo>
                    <a:cubicBezTo>
                      <a:pt x="3904" y="12873"/>
                      <a:pt x="3869" y="12998"/>
                      <a:pt x="3904" y="13124"/>
                    </a:cubicBezTo>
                    <a:cubicBezTo>
                      <a:pt x="3972" y="13295"/>
                      <a:pt x="4132" y="13409"/>
                      <a:pt x="4314" y="13421"/>
                    </a:cubicBezTo>
                    <a:cubicBezTo>
                      <a:pt x="4329" y="13424"/>
                      <a:pt x="4344" y="13425"/>
                      <a:pt x="4359" y="13425"/>
                    </a:cubicBezTo>
                    <a:cubicBezTo>
                      <a:pt x="4460" y="13425"/>
                      <a:pt x="4561" y="13360"/>
                      <a:pt x="4611" y="13261"/>
                    </a:cubicBezTo>
                    <a:cubicBezTo>
                      <a:pt x="4828" y="12816"/>
                      <a:pt x="5387" y="12040"/>
                      <a:pt x="5547" y="12040"/>
                    </a:cubicBezTo>
                    <a:cubicBezTo>
                      <a:pt x="5558" y="12051"/>
                      <a:pt x="5581" y="12120"/>
                      <a:pt x="5581" y="12268"/>
                    </a:cubicBezTo>
                    <a:cubicBezTo>
                      <a:pt x="5570" y="12645"/>
                      <a:pt x="5376" y="13181"/>
                      <a:pt x="5056" y="13409"/>
                    </a:cubicBezTo>
                    <a:cubicBezTo>
                      <a:pt x="4828" y="13592"/>
                      <a:pt x="4851" y="13740"/>
                      <a:pt x="4885" y="13809"/>
                    </a:cubicBezTo>
                    <a:cubicBezTo>
                      <a:pt x="4952" y="13934"/>
                      <a:pt x="5122" y="13992"/>
                      <a:pt x="5298" y="13992"/>
                    </a:cubicBezTo>
                    <a:cubicBezTo>
                      <a:pt x="5363" y="13992"/>
                      <a:pt x="5428" y="13984"/>
                      <a:pt x="5490" y="13968"/>
                    </a:cubicBezTo>
                    <a:cubicBezTo>
                      <a:pt x="5718" y="13923"/>
                      <a:pt x="5866" y="13717"/>
                      <a:pt x="5855" y="13489"/>
                    </a:cubicBezTo>
                    <a:cubicBezTo>
                      <a:pt x="5809" y="12873"/>
                      <a:pt x="5844" y="11960"/>
                      <a:pt x="5946" y="11777"/>
                    </a:cubicBezTo>
                    <a:cubicBezTo>
                      <a:pt x="6254" y="12085"/>
                      <a:pt x="6483" y="12953"/>
                      <a:pt x="6483" y="13124"/>
                    </a:cubicBezTo>
                    <a:cubicBezTo>
                      <a:pt x="6483" y="13192"/>
                      <a:pt x="6528" y="13249"/>
                      <a:pt x="6597" y="13261"/>
                    </a:cubicBezTo>
                    <a:cubicBezTo>
                      <a:pt x="6608" y="13264"/>
                      <a:pt x="6620" y="13265"/>
                      <a:pt x="6632" y="13265"/>
                    </a:cubicBezTo>
                    <a:cubicBezTo>
                      <a:pt x="6769" y="13265"/>
                      <a:pt x="6958" y="13098"/>
                      <a:pt x="7042" y="12930"/>
                    </a:cubicBezTo>
                    <a:cubicBezTo>
                      <a:pt x="7088" y="12861"/>
                      <a:pt x="7110" y="12782"/>
                      <a:pt x="7110" y="12690"/>
                    </a:cubicBezTo>
                    <a:cubicBezTo>
                      <a:pt x="7110" y="12565"/>
                      <a:pt x="7053" y="12451"/>
                      <a:pt x="6951" y="12371"/>
                    </a:cubicBezTo>
                    <a:cubicBezTo>
                      <a:pt x="6574" y="12040"/>
                      <a:pt x="6380" y="11834"/>
                      <a:pt x="6471" y="11138"/>
                    </a:cubicBezTo>
                    <a:cubicBezTo>
                      <a:pt x="6528" y="10648"/>
                      <a:pt x="6985" y="9232"/>
                      <a:pt x="7658" y="8936"/>
                    </a:cubicBezTo>
                    <a:lnTo>
                      <a:pt x="8160" y="8936"/>
                    </a:lnTo>
                    <a:cubicBezTo>
                      <a:pt x="8856" y="9232"/>
                      <a:pt x="9324" y="10705"/>
                      <a:pt x="9381" y="11138"/>
                    </a:cubicBezTo>
                    <a:cubicBezTo>
                      <a:pt x="9473" y="11834"/>
                      <a:pt x="9279" y="12040"/>
                      <a:pt x="8902" y="12359"/>
                    </a:cubicBezTo>
                    <a:cubicBezTo>
                      <a:pt x="8799" y="12439"/>
                      <a:pt x="8742" y="12565"/>
                      <a:pt x="8742" y="12690"/>
                    </a:cubicBezTo>
                    <a:cubicBezTo>
                      <a:pt x="8742" y="12770"/>
                      <a:pt x="8765" y="12850"/>
                      <a:pt x="8799" y="12930"/>
                    </a:cubicBezTo>
                    <a:cubicBezTo>
                      <a:pt x="8893" y="13107"/>
                      <a:pt x="9082" y="13265"/>
                      <a:pt x="9219" y="13265"/>
                    </a:cubicBezTo>
                    <a:cubicBezTo>
                      <a:pt x="9232" y="13265"/>
                      <a:pt x="9244" y="13264"/>
                      <a:pt x="9256" y="13261"/>
                    </a:cubicBezTo>
                    <a:cubicBezTo>
                      <a:pt x="9324" y="13249"/>
                      <a:pt x="9370" y="13181"/>
                      <a:pt x="9370" y="13124"/>
                    </a:cubicBezTo>
                    <a:cubicBezTo>
                      <a:pt x="9370" y="12953"/>
                      <a:pt x="9598" y="12085"/>
                      <a:pt x="9906" y="11777"/>
                    </a:cubicBezTo>
                    <a:cubicBezTo>
                      <a:pt x="10009" y="11949"/>
                      <a:pt x="10055" y="12873"/>
                      <a:pt x="9998" y="13489"/>
                    </a:cubicBezTo>
                    <a:cubicBezTo>
                      <a:pt x="9975" y="13717"/>
                      <a:pt x="10135" y="13923"/>
                      <a:pt x="10363" y="13968"/>
                    </a:cubicBezTo>
                    <a:cubicBezTo>
                      <a:pt x="10421" y="13984"/>
                      <a:pt x="10486" y="13992"/>
                      <a:pt x="10550" y="13992"/>
                    </a:cubicBezTo>
                    <a:cubicBezTo>
                      <a:pt x="10724" y="13992"/>
                      <a:pt x="10898" y="13934"/>
                      <a:pt x="10956" y="13809"/>
                    </a:cubicBezTo>
                    <a:cubicBezTo>
                      <a:pt x="11002" y="13740"/>
                      <a:pt x="11025" y="13592"/>
                      <a:pt x="10785" y="13421"/>
                    </a:cubicBezTo>
                    <a:cubicBezTo>
                      <a:pt x="10477" y="13170"/>
                      <a:pt x="10272" y="12645"/>
                      <a:pt x="10272" y="12279"/>
                    </a:cubicBezTo>
                    <a:cubicBezTo>
                      <a:pt x="10260" y="12200"/>
                      <a:pt x="10272" y="12120"/>
                      <a:pt x="10294" y="12051"/>
                    </a:cubicBezTo>
                    <a:cubicBezTo>
                      <a:pt x="10466" y="12051"/>
                      <a:pt x="11013" y="12816"/>
                      <a:pt x="11242" y="13261"/>
                    </a:cubicBezTo>
                    <a:cubicBezTo>
                      <a:pt x="11284" y="13367"/>
                      <a:pt x="11395" y="13433"/>
                      <a:pt x="11511" y="13433"/>
                    </a:cubicBezTo>
                    <a:cubicBezTo>
                      <a:pt x="11520" y="13433"/>
                      <a:pt x="11529" y="13433"/>
                      <a:pt x="11538" y="13432"/>
                    </a:cubicBezTo>
                    <a:cubicBezTo>
                      <a:pt x="11721" y="13409"/>
                      <a:pt x="11869" y="13295"/>
                      <a:pt x="11938" y="13124"/>
                    </a:cubicBezTo>
                    <a:cubicBezTo>
                      <a:pt x="11983" y="13010"/>
                      <a:pt x="11938" y="12873"/>
                      <a:pt x="11835" y="12793"/>
                    </a:cubicBezTo>
                    <a:lnTo>
                      <a:pt x="11824" y="12782"/>
                    </a:lnTo>
                    <a:cubicBezTo>
                      <a:pt x="11173" y="12428"/>
                      <a:pt x="10831" y="11994"/>
                      <a:pt x="10797" y="11846"/>
                    </a:cubicBezTo>
                    <a:lnTo>
                      <a:pt x="10797" y="11846"/>
                    </a:lnTo>
                    <a:cubicBezTo>
                      <a:pt x="10922" y="11880"/>
                      <a:pt x="11036" y="11926"/>
                      <a:pt x="11139" y="11994"/>
                    </a:cubicBezTo>
                    <a:cubicBezTo>
                      <a:pt x="11558" y="12221"/>
                      <a:pt x="12002" y="12336"/>
                      <a:pt x="12267" y="12336"/>
                    </a:cubicBezTo>
                    <a:cubicBezTo>
                      <a:pt x="12363" y="12336"/>
                      <a:pt x="12435" y="12321"/>
                      <a:pt x="12474" y="12291"/>
                    </a:cubicBezTo>
                    <a:cubicBezTo>
                      <a:pt x="12520" y="12257"/>
                      <a:pt x="12543" y="12200"/>
                      <a:pt x="12531" y="12154"/>
                    </a:cubicBezTo>
                    <a:cubicBezTo>
                      <a:pt x="12508" y="12074"/>
                      <a:pt x="12451" y="11983"/>
                      <a:pt x="11926" y="11880"/>
                    </a:cubicBezTo>
                    <a:cubicBezTo>
                      <a:pt x="10888" y="11652"/>
                      <a:pt x="10032" y="10590"/>
                      <a:pt x="9986" y="10260"/>
                    </a:cubicBezTo>
                    <a:lnTo>
                      <a:pt x="9986" y="10260"/>
                    </a:lnTo>
                    <a:cubicBezTo>
                      <a:pt x="10089" y="10328"/>
                      <a:pt x="10192" y="10396"/>
                      <a:pt x="10283" y="10488"/>
                    </a:cubicBezTo>
                    <a:cubicBezTo>
                      <a:pt x="10488" y="10659"/>
                      <a:pt x="10717" y="10819"/>
                      <a:pt x="10956" y="10944"/>
                    </a:cubicBezTo>
                    <a:cubicBezTo>
                      <a:pt x="11150" y="11036"/>
                      <a:pt x="11333" y="11172"/>
                      <a:pt x="11481" y="11332"/>
                    </a:cubicBezTo>
                    <a:cubicBezTo>
                      <a:pt x="11561" y="11424"/>
                      <a:pt x="11664" y="11492"/>
                      <a:pt x="11789" y="11526"/>
                    </a:cubicBezTo>
                    <a:cubicBezTo>
                      <a:pt x="11805" y="11530"/>
                      <a:pt x="11821" y="11532"/>
                      <a:pt x="11836" y="11532"/>
                    </a:cubicBezTo>
                    <a:cubicBezTo>
                      <a:pt x="11910" y="11532"/>
                      <a:pt x="11976" y="11488"/>
                      <a:pt x="11995" y="11412"/>
                    </a:cubicBezTo>
                    <a:cubicBezTo>
                      <a:pt x="12040" y="11195"/>
                      <a:pt x="11618" y="10716"/>
                      <a:pt x="11173" y="10602"/>
                    </a:cubicBezTo>
                    <a:cubicBezTo>
                      <a:pt x="10899" y="10522"/>
                      <a:pt x="10739" y="10305"/>
                      <a:pt x="10762" y="10248"/>
                    </a:cubicBezTo>
                    <a:cubicBezTo>
                      <a:pt x="10762" y="10234"/>
                      <a:pt x="10792" y="10212"/>
                      <a:pt x="10879" y="10212"/>
                    </a:cubicBezTo>
                    <a:cubicBezTo>
                      <a:pt x="10935" y="10212"/>
                      <a:pt x="11016" y="10221"/>
                      <a:pt x="11127" y="10248"/>
                    </a:cubicBezTo>
                    <a:cubicBezTo>
                      <a:pt x="11276" y="10282"/>
                      <a:pt x="11416" y="10297"/>
                      <a:pt x="11543" y="10297"/>
                    </a:cubicBezTo>
                    <a:cubicBezTo>
                      <a:pt x="11846" y="10297"/>
                      <a:pt x="12074" y="10212"/>
                      <a:pt x="12155" y="10100"/>
                    </a:cubicBezTo>
                    <a:cubicBezTo>
                      <a:pt x="12200" y="10054"/>
                      <a:pt x="12212" y="9986"/>
                      <a:pt x="12177" y="9929"/>
                    </a:cubicBezTo>
                    <a:cubicBezTo>
                      <a:pt x="12139" y="9861"/>
                      <a:pt x="12060" y="9835"/>
                      <a:pt x="11954" y="9835"/>
                    </a:cubicBezTo>
                    <a:cubicBezTo>
                      <a:pt x="11935" y="9835"/>
                      <a:pt x="11914" y="9835"/>
                      <a:pt x="11892" y="9837"/>
                    </a:cubicBezTo>
                    <a:cubicBezTo>
                      <a:pt x="11863" y="9841"/>
                      <a:pt x="11830" y="9842"/>
                      <a:pt x="11793" y="9842"/>
                    </a:cubicBezTo>
                    <a:cubicBezTo>
                      <a:pt x="11330" y="9842"/>
                      <a:pt x="10267" y="9588"/>
                      <a:pt x="9781" y="9324"/>
                    </a:cubicBezTo>
                    <a:cubicBezTo>
                      <a:pt x="9598" y="9232"/>
                      <a:pt x="9507" y="9118"/>
                      <a:pt x="9518" y="9027"/>
                    </a:cubicBezTo>
                    <a:cubicBezTo>
                      <a:pt x="9530" y="8947"/>
                      <a:pt x="9667" y="8833"/>
                      <a:pt x="9975" y="8776"/>
                    </a:cubicBezTo>
                    <a:cubicBezTo>
                      <a:pt x="9999" y="8772"/>
                      <a:pt x="10023" y="8770"/>
                      <a:pt x="10048" y="8770"/>
                    </a:cubicBezTo>
                    <a:cubicBezTo>
                      <a:pt x="10315" y="8770"/>
                      <a:pt x="10616" y="8987"/>
                      <a:pt x="10888" y="9175"/>
                    </a:cubicBezTo>
                    <a:cubicBezTo>
                      <a:pt x="11114" y="9332"/>
                      <a:pt x="11314" y="9469"/>
                      <a:pt x="11488" y="9469"/>
                    </a:cubicBezTo>
                    <a:cubicBezTo>
                      <a:pt x="11541" y="9469"/>
                      <a:pt x="11593" y="9456"/>
                      <a:pt x="11641" y="9426"/>
                    </a:cubicBezTo>
                    <a:cubicBezTo>
                      <a:pt x="11687" y="9392"/>
                      <a:pt x="11721" y="9335"/>
                      <a:pt x="11732" y="9267"/>
                    </a:cubicBezTo>
                    <a:cubicBezTo>
                      <a:pt x="11744" y="9118"/>
                      <a:pt x="11584" y="8959"/>
                      <a:pt x="11413" y="8787"/>
                    </a:cubicBezTo>
                    <a:cubicBezTo>
                      <a:pt x="11379" y="8765"/>
                      <a:pt x="11344" y="8719"/>
                      <a:pt x="11310" y="8685"/>
                    </a:cubicBezTo>
                    <a:lnTo>
                      <a:pt x="11310" y="8685"/>
                    </a:lnTo>
                    <a:cubicBezTo>
                      <a:pt x="11321" y="8685"/>
                      <a:pt x="11332" y="8685"/>
                      <a:pt x="11343" y="8685"/>
                    </a:cubicBezTo>
                    <a:cubicBezTo>
                      <a:pt x="11662" y="8685"/>
                      <a:pt x="11967" y="8527"/>
                      <a:pt x="12143" y="8262"/>
                    </a:cubicBezTo>
                    <a:cubicBezTo>
                      <a:pt x="12177" y="8194"/>
                      <a:pt x="12166" y="8125"/>
                      <a:pt x="12120" y="8080"/>
                    </a:cubicBezTo>
                    <a:cubicBezTo>
                      <a:pt x="12086" y="8050"/>
                      <a:pt x="12048" y="8039"/>
                      <a:pt x="12010" y="8039"/>
                    </a:cubicBezTo>
                    <a:cubicBezTo>
                      <a:pt x="11947" y="8039"/>
                      <a:pt x="11887" y="8070"/>
                      <a:pt x="11858" y="8091"/>
                    </a:cubicBezTo>
                    <a:cubicBezTo>
                      <a:pt x="11639" y="8194"/>
                      <a:pt x="11259" y="8251"/>
                      <a:pt x="10892" y="8251"/>
                    </a:cubicBezTo>
                    <a:cubicBezTo>
                      <a:pt x="10648" y="8251"/>
                      <a:pt x="10409" y="8226"/>
                      <a:pt x="10226" y="8171"/>
                    </a:cubicBezTo>
                    <a:lnTo>
                      <a:pt x="10180" y="8148"/>
                    </a:lnTo>
                    <a:cubicBezTo>
                      <a:pt x="10237" y="8046"/>
                      <a:pt x="10694" y="7806"/>
                      <a:pt x="11036" y="7726"/>
                    </a:cubicBezTo>
                    <a:cubicBezTo>
                      <a:pt x="11356" y="7612"/>
                      <a:pt x="11618" y="7361"/>
                      <a:pt x="11744" y="7041"/>
                    </a:cubicBezTo>
                    <a:cubicBezTo>
                      <a:pt x="11755" y="6984"/>
                      <a:pt x="11721" y="6927"/>
                      <a:pt x="11675" y="6893"/>
                    </a:cubicBezTo>
                    <a:cubicBezTo>
                      <a:pt x="11653" y="6879"/>
                      <a:pt x="11629" y="6873"/>
                      <a:pt x="11605" y="6873"/>
                    </a:cubicBezTo>
                    <a:cubicBezTo>
                      <a:pt x="11531" y="6873"/>
                      <a:pt x="11456" y="6927"/>
                      <a:pt x="11413" y="6961"/>
                    </a:cubicBezTo>
                    <a:cubicBezTo>
                      <a:pt x="11150" y="7133"/>
                      <a:pt x="10854" y="7270"/>
                      <a:pt x="10545" y="7349"/>
                    </a:cubicBezTo>
                    <a:lnTo>
                      <a:pt x="10294" y="7235"/>
                    </a:lnTo>
                    <a:cubicBezTo>
                      <a:pt x="10283" y="7224"/>
                      <a:pt x="10260" y="7212"/>
                      <a:pt x="10260" y="7190"/>
                    </a:cubicBezTo>
                    <a:cubicBezTo>
                      <a:pt x="10260" y="7121"/>
                      <a:pt x="10420" y="6916"/>
                      <a:pt x="10865" y="6676"/>
                    </a:cubicBezTo>
                    <a:cubicBezTo>
                      <a:pt x="10979" y="6608"/>
                      <a:pt x="11082" y="6539"/>
                      <a:pt x="11082" y="6436"/>
                    </a:cubicBezTo>
                    <a:cubicBezTo>
                      <a:pt x="11082" y="6379"/>
                      <a:pt x="11048" y="6334"/>
                      <a:pt x="10991" y="6311"/>
                    </a:cubicBezTo>
                    <a:cubicBezTo>
                      <a:pt x="10959" y="6298"/>
                      <a:pt x="10913" y="6292"/>
                      <a:pt x="10858" y="6292"/>
                    </a:cubicBezTo>
                    <a:cubicBezTo>
                      <a:pt x="10615" y="6292"/>
                      <a:pt x="10191" y="6408"/>
                      <a:pt x="9986" y="6585"/>
                    </a:cubicBezTo>
                    <a:cubicBezTo>
                      <a:pt x="9975" y="6596"/>
                      <a:pt x="9952" y="6608"/>
                      <a:pt x="9941" y="6619"/>
                    </a:cubicBezTo>
                    <a:cubicBezTo>
                      <a:pt x="9895" y="6562"/>
                      <a:pt x="9861" y="6505"/>
                      <a:pt x="9838" y="6436"/>
                    </a:cubicBezTo>
                    <a:cubicBezTo>
                      <a:pt x="9774" y="6298"/>
                      <a:pt x="9680" y="6079"/>
                      <a:pt x="9472" y="6079"/>
                    </a:cubicBezTo>
                    <a:cubicBezTo>
                      <a:pt x="9458" y="6079"/>
                      <a:pt x="9443" y="6080"/>
                      <a:pt x="9427" y="6083"/>
                    </a:cubicBezTo>
                    <a:cubicBezTo>
                      <a:pt x="9347" y="6083"/>
                      <a:pt x="9279" y="6128"/>
                      <a:pt x="9244" y="6197"/>
                    </a:cubicBezTo>
                    <a:cubicBezTo>
                      <a:pt x="9187" y="6322"/>
                      <a:pt x="9279" y="6471"/>
                      <a:pt x="9427" y="6710"/>
                    </a:cubicBezTo>
                    <a:cubicBezTo>
                      <a:pt x="9587" y="6950"/>
                      <a:pt x="9712" y="7201"/>
                      <a:pt x="9815" y="7464"/>
                    </a:cubicBezTo>
                    <a:cubicBezTo>
                      <a:pt x="9872" y="7635"/>
                      <a:pt x="9815" y="7703"/>
                      <a:pt x="9792" y="7726"/>
                    </a:cubicBezTo>
                    <a:cubicBezTo>
                      <a:pt x="9683" y="7862"/>
                      <a:pt x="9402" y="7890"/>
                      <a:pt x="9187" y="7890"/>
                    </a:cubicBezTo>
                    <a:cubicBezTo>
                      <a:pt x="9132" y="7890"/>
                      <a:pt x="9081" y="7888"/>
                      <a:pt x="9039" y="7886"/>
                    </a:cubicBezTo>
                    <a:lnTo>
                      <a:pt x="8788" y="7406"/>
                    </a:lnTo>
                    <a:lnTo>
                      <a:pt x="8788" y="7361"/>
                    </a:lnTo>
                    <a:cubicBezTo>
                      <a:pt x="8788" y="7349"/>
                      <a:pt x="8788" y="7338"/>
                      <a:pt x="8788" y="7327"/>
                    </a:cubicBezTo>
                    <a:cubicBezTo>
                      <a:pt x="8605" y="6494"/>
                      <a:pt x="8069" y="2488"/>
                      <a:pt x="8434" y="251"/>
                    </a:cubicBezTo>
                    <a:lnTo>
                      <a:pt x="8537" y="251"/>
                    </a:lnTo>
                    <a:cubicBezTo>
                      <a:pt x="8160" y="1997"/>
                      <a:pt x="8548" y="5649"/>
                      <a:pt x="8697" y="6379"/>
                    </a:cubicBezTo>
                    <a:cubicBezTo>
                      <a:pt x="8708" y="6436"/>
                      <a:pt x="8754" y="6471"/>
                      <a:pt x="8811" y="6471"/>
                    </a:cubicBezTo>
                    <a:cubicBezTo>
                      <a:pt x="8856" y="6471"/>
                      <a:pt x="8902" y="6425"/>
                      <a:pt x="8914" y="6379"/>
                    </a:cubicBezTo>
                    <a:cubicBezTo>
                      <a:pt x="8948" y="6151"/>
                      <a:pt x="8982" y="5923"/>
                      <a:pt x="9039" y="5695"/>
                    </a:cubicBezTo>
                    <a:cubicBezTo>
                      <a:pt x="9039" y="5683"/>
                      <a:pt x="9039" y="5672"/>
                      <a:pt x="9039" y="5660"/>
                    </a:cubicBezTo>
                    <a:cubicBezTo>
                      <a:pt x="8959" y="4451"/>
                      <a:pt x="9108" y="3629"/>
                      <a:pt x="9484" y="3218"/>
                    </a:cubicBezTo>
                    <a:cubicBezTo>
                      <a:pt x="9667" y="3013"/>
                      <a:pt x="9929" y="2899"/>
                      <a:pt x="10203" y="2887"/>
                    </a:cubicBezTo>
                    <a:cubicBezTo>
                      <a:pt x="10210" y="2887"/>
                      <a:pt x="10217" y="2887"/>
                      <a:pt x="10224" y="2887"/>
                    </a:cubicBezTo>
                    <a:cubicBezTo>
                      <a:pt x="11320" y="2887"/>
                      <a:pt x="14692" y="5500"/>
                      <a:pt x="15247" y="10705"/>
                    </a:cubicBezTo>
                    <a:cubicBezTo>
                      <a:pt x="15681" y="14699"/>
                      <a:pt x="15202" y="15886"/>
                      <a:pt x="14734" y="16194"/>
                    </a:cubicBezTo>
                    <a:cubicBezTo>
                      <a:pt x="14639" y="16254"/>
                      <a:pt x="14531" y="16285"/>
                      <a:pt x="14411" y="16285"/>
                    </a:cubicBezTo>
                    <a:cubicBezTo>
                      <a:pt x="14213" y="16285"/>
                      <a:pt x="13981" y="16200"/>
                      <a:pt x="13718" y="16023"/>
                    </a:cubicBezTo>
                    <a:cubicBezTo>
                      <a:pt x="12965" y="15566"/>
                      <a:pt x="11801" y="15384"/>
                      <a:pt x="10774" y="15224"/>
                    </a:cubicBezTo>
                    <a:cubicBezTo>
                      <a:pt x="10021" y="15110"/>
                      <a:pt x="9313" y="14996"/>
                      <a:pt x="9085" y="14802"/>
                    </a:cubicBezTo>
                    <a:cubicBezTo>
                      <a:pt x="8754" y="14528"/>
                      <a:pt x="8628" y="13729"/>
                      <a:pt x="8583" y="12667"/>
                    </a:cubicBezTo>
                    <a:cubicBezTo>
                      <a:pt x="8560" y="12028"/>
                      <a:pt x="8560" y="11287"/>
                      <a:pt x="8560" y="10511"/>
                    </a:cubicBezTo>
                    <a:cubicBezTo>
                      <a:pt x="8571" y="10168"/>
                      <a:pt x="8514" y="9826"/>
                      <a:pt x="8389" y="9518"/>
                    </a:cubicBezTo>
                    <a:cubicBezTo>
                      <a:pt x="8229" y="9175"/>
                      <a:pt x="8035" y="9130"/>
                      <a:pt x="7921" y="9130"/>
                    </a:cubicBezTo>
                    <a:cubicBezTo>
                      <a:pt x="7613" y="9130"/>
                      <a:pt x="7282" y="9563"/>
                      <a:pt x="7282" y="10522"/>
                    </a:cubicBezTo>
                    <a:cubicBezTo>
                      <a:pt x="7282" y="11241"/>
                      <a:pt x="7282" y="12006"/>
                      <a:pt x="7247" y="12690"/>
                    </a:cubicBezTo>
                    <a:cubicBezTo>
                      <a:pt x="7202" y="13706"/>
                      <a:pt x="7076" y="14550"/>
                      <a:pt x="6757" y="14813"/>
                    </a:cubicBezTo>
                    <a:cubicBezTo>
                      <a:pt x="6528" y="15018"/>
                      <a:pt x="5821" y="15132"/>
                      <a:pt x="5068" y="15247"/>
                    </a:cubicBezTo>
                    <a:cubicBezTo>
                      <a:pt x="4041" y="15406"/>
                      <a:pt x="2876" y="15589"/>
                      <a:pt x="2123" y="16045"/>
                    </a:cubicBezTo>
                    <a:cubicBezTo>
                      <a:pt x="1863" y="16207"/>
                      <a:pt x="1634" y="16286"/>
                      <a:pt x="1437" y="16286"/>
                    </a:cubicBezTo>
                    <a:cubicBezTo>
                      <a:pt x="1314" y="16286"/>
                      <a:pt x="1204" y="16255"/>
                      <a:pt x="1108" y="16194"/>
                    </a:cubicBezTo>
                    <a:cubicBezTo>
                      <a:pt x="640" y="15886"/>
                      <a:pt x="160" y="14699"/>
                      <a:pt x="583" y="10705"/>
                    </a:cubicBezTo>
                    <a:cubicBezTo>
                      <a:pt x="1142" y="5512"/>
                      <a:pt x="4508" y="2887"/>
                      <a:pt x="5615" y="2887"/>
                    </a:cubicBezTo>
                    <a:lnTo>
                      <a:pt x="5638" y="2887"/>
                    </a:lnTo>
                    <a:cubicBezTo>
                      <a:pt x="5912" y="2887"/>
                      <a:pt x="6175" y="3013"/>
                      <a:pt x="6357" y="3207"/>
                    </a:cubicBezTo>
                    <a:cubicBezTo>
                      <a:pt x="6734" y="3629"/>
                      <a:pt x="6882" y="4451"/>
                      <a:pt x="6802" y="5660"/>
                    </a:cubicBezTo>
                    <a:cubicBezTo>
                      <a:pt x="6802" y="5672"/>
                      <a:pt x="6802" y="5683"/>
                      <a:pt x="6802" y="5695"/>
                    </a:cubicBezTo>
                    <a:cubicBezTo>
                      <a:pt x="6836" y="5832"/>
                      <a:pt x="6882" y="6060"/>
                      <a:pt x="6928" y="6391"/>
                    </a:cubicBezTo>
                    <a:cubicBezTo>
                      <a:pt x="6939" y="6448"/>
                      <a:pt x="6973" y="6482"/>
                      <a:pt x="7031" y="6482"/>
                    </a:cubicBezTo>
                    <a:cubicBezTo>
                      <a:pt x="7088" y="6482"/>
                      <a:pt x="7133" y="6448"/>
                      <a:pt x="7145" y="6402"/>
                    </a:cubicBezTo>
                    <a:cubicBezTo>
                      <a:pt x="7282" y="5797"/>
                      <a:pt x="7692" y="2031"/>
                      <a:pt x="7316" y="228"/>
                    </a:cubicBezTo>
                    <a:close/>
                    <a:moveTo>
                      <a:pt x="8331" y="0"/>
                    </a:moveTo>
                    <a:cubicBezTo>
                      <a:pt x="8286" y="0"/>
                      <a:pt x="8240" y="34"/>
                      <a:pt x="8229" y="91"/>
                    </a:cubicBezTo>
                    <a:cubicBezTo>
                      <a:pt x="8126" y="742"/>
                      <a:pt x="8080" y="1404"/>
                      <a:pt x="8080" y="2077"/>
                    </a:cubicBezTo>
                    <a:cubicBezTo>
                      <a:pt x="8103" y="3834"/>
                      <a:pt x="8263" y="5592"/>
                      <a:pt x="8560" y="7327"/>
                    </a:cubicBezTo>
                    <a:lnTo>
                      <a:pt x="8560" y="7395"/>
                    </a:lnTo>
                    <a:cubicBezTo>
                      <a:pt x="8560" y="7418"/>
                      <a:pt x="8560" y="7441"/>
                      <a:pt x="8571" y="7464"/>
                    </a:cubicBezTo>
                    <a:lnTo>
                      <a:pt x="8879" y="8034"/>
                    </a:lnTo>
                    <a:cubicBezTo>
                      <a:pt x="8891" y="8057"/>
                      <a:pt x="8925" y="8080"/>
                      <a:pt x="8959" y="8091"/>
                    </a:cubicBezTo>
                    <a:cubicBezTo>
                      <a:pt x="8986" y="8091"/>
                      <a:pt x="9078" y="8100"/>
                      <a:pt x="9200" y="8100"/>
                    </a:cubicBezTo>
                    <a:cubicBezTo>
                      <a:pt x="9442" y="8100"/>
                      <a:pt x="9800" y="8065"/>
                      <a:pt x="9975" y="7852"/>
                    </a:cubicBezTo>
                    <a:cubicBezTo>
                      <a:pt x="10078" y="7715"/>
                      <a:pt x="10100" y="7532"/>
                      <a:pt x="10032" y="7372"/>
                    </a:cubicBezTo>
                    <a:cubicBezTo>
                      <a:pt x="9929" y="7087"/>
                      <a:pt x="9792" y="6824"/>
                      <a:pt x="9632" y="6573"/>
                    </a:cubicBezTo>
                    <a:cubicBezTo>
                      <a:pt x="9564" y="6482"/>
                      <a:pt x="9507" y="6391"/>
                      <a:pt x="9461" y="6288"/>
                    </a:cubicBezTo>
                    <a:cubicBezTo>
                      <a:pt x="9466" y="6287"/>
                      <a:pt x="9470" y="6287"/>
                      <a:pt x="9474" y="6287"/>
                    </a:cubicBezTo>
                    <a:cubicBezTo>
                      <a:pt x="9536" y="6287"/>
                      <a:pt x="9580" y="6367"/>
                      <a:pt x="9644" y="6516"/>
                    </a:cubicBezTo>
                    <a:cubicBezTo>
                      <a:pt x="9701" y="6653"/>
                      <a:pt x="9758" y="6790"/>
                      <a:pt x="9895" y="6824"/>
                    </a:cubicBezTo>
                    <a:cubicBezTo>
                      <a:pt x="9907" y="6826"/>
                      <a:pt x="9919" y="6827"/>
                      <a:pt x="9930" y="6827"/>
                    </a:cubicBezTo>
                    <a:cubicBezTo>
                      <a:pt x="10009" y="6827"/>
                      <a:pt x="10085" y="6794"/>
                      <a:pt x="10135" y="6745"/>
                    </a:cubicBezTo>
                    <a:cubicBezTo>
                      <a:pt x="10294" y="6630"/>
                      <a:pt x="10477" y="6551"/>
                      <a:pt x="10660" y="6516"/>
                    </a:cubicBezTo>
                    <a:lnTo>
                      <a:pt x="10660" y="6516"/>
                    </a:lnTo>
                    <a:cubicBezTo>
                      <a:pt x="10386" y="6688"/>
                      <a:pt x="10043" y="6939"/>
                      <a:pt x="10043" y="7178"/>
                    </a:cubicBezTo>
                    <a:cubicBezTo>
                      <a:pt x="10043" y="7281"/>
                      <a:pt x="10112" y="7372"/>
                      <a:pt x="10203" y="7418"/>
                    </a:cubicBezTo>
                    <a:lnTo>
                      <a:pt x="10488" y="7555"/>
                    </a:lnTo>
                    <a:cubicBezTo>
                      <a:pt x="10505" y="7563"/>
                      <a:pt x="10526" y="7571"/>
                      <a:pt x="10546" y="7571"/>
                    </a:cubicBezTo>
                    <a:cubicBezTo>
                      <a:pt x="10554" y="7571"/>
                      <a:pt x="10562" y="7570"/>
                      <a:pt x="10568" y="7566"/>
                    </a:cubicBezTo>
                    <a:cubicBezTo>
                      <a:pt x="10831" y="7498"/>
                      <a:pt x="11093" y="7395"/>
                      <a:pt x="11333" y="7258"/>
                    </a:cubicBezTo>
                    <a:lnTo>
                      <a:pt x="11333" y="7258"/>
                    </a:lnTo>
                    <a:cubicBezTo>
                      <a:pt x="11242" y="7372"/>
                      <a:pt x="11127" y="7452"/>
                      <a:pt x="10991" y="7486"/>
                    </a:cubicBezTo>
                    <a:cubicBezTo>
                      <a:pt x="10774" y="7543"/>
                      <a:pt x="9975" y="7817"/>
                      <a:pt x="9952" y="8137"/>
                    </a:cubicBezTo>
                    <a:cubicBezTo>
                      <a:pt x="9952" y="8194"/>
                      <a:pt x="9975" y="8308"/>
                      <a:pt x="10180" y="8377"/>
                    </a:cubicBezTo>
                    <a:cubicBezTo>
                      <a:pt x="10424" y="8431"/>
                      <a:pt x="10675" y="8463"/>
                      <a:pt x="10928" y="8463"/>
                    </a:cubicBezTo>
                    <a:cubicBezTo>
                      <a:pt x="10994" y="8463"/>
                      <a:pt x="11061" y="8461"/>
                      <a:pt x="11127" y="8456"/>
                    </a:cubicBezTo>
                    <a:lnTo>
                      <a:pt x="11127" y="8456"/>
                    </a:lnTo>
                    <a:cubicBezTo>
                      <a:pt x="11082" y="8468"/>
                      <a:pt x="11059" y="8491"/>
                      <a:pt x="11036" y="8536"/>
                    </a:cubicBezTo>
                    <a:cubicBezTo>
                      <a:pt x="10979" y="8650"/>
                      <a:pt x="11105" y="8776"/>
                      <a:pt x="11264" y="8936"/>
                    </a:cubicBezTo>
                    <a:cubicBezTo>
                      <a:pt x="11367" y="9016"/>
                      <a:pt x="11447" y="9107"/>
                      <a:pt x="11516" y="9221"/>
                    </a:cubicBezTo>
                    <a:cubicBezTo>
                      <a:pt x="11510" y="9222"/>
                      <a:pt x="11504" y="9223"/>
                      <a:pt x="11498" y="9223"/>
                    </a:cubicBezTo>
                    <a:cubicBezTo>
                      <a:pt x="11406" y="9223"/>
                      <a:pt x="11196" y="9076"/>
                      <a:pt x="11025" y="8959"/>
                    </a:cubicBezTo>
                    <a:cubicBezTo>
                      <a:pt x="10745" y="8772"/>
                      <a:pt x="10399" y="8529"/>
                      <a:pt x="10055" y="8529"/>
                    </a:cubicBezTo>
                    <a:cubicBezTo>
                      <a:pt x="10021" y="8529"/>
                      <a:pt x="9986" y="8531"/>
                      <a:pt x="9952" y="8536"/>
                    </a:cubicBezTo>
                    <a:cubicBezTo>
                      <a:pt x="9587" y="8593"/>
                      <a:pt x="9347" y="8742"/>
                      <a:pt x="9313" y="8959"/>
                    </a:cubicBezTo>
                    <a:cubicBezTo>
                      <a:pt x="9290" y="9073"/>
                      <a:pt x="9313" y="9289"/>
                      <a:pt x="9678" y="9495"/>
                    </a:cubicBezTo>
                    <a:cubicBezTo>
                      <a:pt x="10135" y="9746"/>
                      <a:pt x="11162" y="10008"/>
                      <a:pt x="11721" y="10031"/>
                    </a:cubicBezTo>
                    <a:cubicBezTo>
                      <a:pt x="11660" y="10039"/>
                      <a:pt x="11599" y="10043"/>
                      <a:pt x="11539" y="10043"/>
                    </a:cubicBezTo>
                    <a:cubicBezTo>
                      <a:pt x="11418" y="10043"/>
                      <a:pt x="11299" y="10027"/>
                      <a:pt x="11185" y="9997"/>
                    </a:cubicBezTo>
                    <a:cubicBezTo>
                      <a:pt x="11070" y="9970"/>
                      <a:pt x="10976" y="9959"/>
                      <a:pt x="10898" y="9959"/>
                    </a:cubicBezTo>
                    <a:cubicBezTo>
                      <a:pt x="10645" y="9959"/>
                      <a:pt x="10572" y="10078"/>
                      <a:pt x="10545" y="10157"/>
                    </a:cubicBezTo>
                    <a:cubicBezTo>
                      <a:pt x="10534" y="10248"/>
                      <a:pt x="10545" y="10339"/>
                      <a:pt x="10591" y="10408"/>
                    </a:cubicBezTo>
                    <a:lnTo>
                      <a:pt x="10431" y="10282"/>
                    </a:lnTo>
                    <a:cubicBezTo>
                      <a:pt x="10215" y="10104"/>
                      <a:pt x="10069" y="9979"/>
                      <a:pt x="9941" y="9979"/>
                    </a:cubicBezTo>
                    <a:cubicBezTo>
                      <a:pt x="9913" y="9979"/>
                      <a:pt x="9887" y="9985"/>
                      <a:pt x="9861" y="9997"/>
                    </a:cubicBezTo>
                    <a:cubicBezTo>
                      <a:pt x="9792" y="10043"/>
                      <a:pt x="9747" y="10123"/>
                      <a:pt x="9758" y="10202"/>
                    </a:cubicBezTo>
                    <a:cubicBezTo>
                      <a:pt x="9758" y="10511"/>
                      <a:pt x="10237" y="11150"/>
                      <a:pt x="10888" y="11606"/>
                    </a:cubicBezTo>
                    <a:cubicBezTo>
                      <a:pt x="10864" y="11598"/>
                      <a:pt x="10838" y="11594"/>
                      <a:pt x="10812" y="11594"/>
                    </a:cubicBezTo>
                    <a:cubicBezTo>
                      <a:pt x="10764" y="11594"/>
                      <a:pt x="10715" y="11607"/>
                      <a:pt x="10671" y="11629"/>
                    </a:cubicBezTo>
                    <a:cubicBezTo>
                      <a:pt x="10614" y="11663"/>
                      <a:pt x="10580" y="11732"/>
                      <a:pt x="10580" y="11800"/>
                    </a:cubicBezTo>
                    <a:cubicBezTo>
                      <a:pt x="10580" y="11857"/>
                      <a:pt x="10603" y="11926"/>
                      <a:pt x="10625" y="11971"/>
                    </a:cubicBezTo>
                    <a:cubicBezTo>
                      <a:pt x="10545" y="11880"/>
                      <a:pt x="10431" y="11812"/>
                      <a:pt x="10306" y="11800"/>
                    </a:cubicBezTo>
                    <a:cubicBezTo>
                      <a:pt x="10249" y="11800"/>
                      <a:pt x="10203" y="11812"/>
                      <a:pt x="10157" y="11846"/>
                    </a:cubicBezTo>
                    <a:cubicBezTo>
                      <a:pt x="10123" y="11686"/>
                      <a:pt x="10066" y="11572"/>
                      <a:pt x="9986" y="11526"/>
                    </a:cubicBezTo>
                    <a:cubicBezTo>
                      <a:pt x="9959" y="11516"/>
                      <a:pt x="9931" y="11511"/>
                      <a:pt x="9905" y="11511"/>
                    </a:cubicBezTo>
                    <a:cubicBezTo>
                      <a:pt x="9843" y="11511"/>
                      <a:pt x="9787" y="11539"/>
                      <a:pt x="9747" y="11595"/>
                    </a:cubicBezTo>
                    <a:cubicBezTo>
                      <a:pt x="9678" y="11663"/>
                      <a:pt x="9610" y="11743"/>
                      <a:pt x="9564" y="11823"/>
                    </a:cubicBezTo>
                    <a:cubicBezTo>
                      <a:pt x="9632" y="11583"/>
                      <a:pt x="9644" y="11332"/>
                      <a:pt x="9598" y="11093"/>
                    </a:cubicBezTo>
                    <a:cubicBezTo>
                      <a:pt x="9553" y="10682"/>
                      <a:pt x="9073" y="9038"/>
                      <a:pt x="8217" y="8696"/>
                    </a:cubicBezTo>
                    <a:lnTo>
                      <a:pt x="7635" y="8696"/>
                    </a:lnTo>
                    <a:cubicBezTo>
                      <a:pt x="7624" y="8696"/>
                      <a:pt x="7613" y="8696"/>
                      <a:pt x="7590" y="8707"/>
                    </a:cubicBezTo>
                    <a:cubicBezTo>
                      <a:pt x="6768" y="9038"/>
                      <a:pt x="6289" y="10682"/>
                      <a:pt x="6243" y="11104"/>
                    </a:cubicBezTo>
                    <a:cubicBezTo>
                      <a:pt x="6197" y="11344"/>
                      <a:pt x="6209" y="11595"/>
                      <a:pt x="6277" y="11834"/>
                    </a:cubicBezTo>
                    <a:cubicBezTo>
                      <a:pt x="6232" y="11754"/>
                      <a:pt x="6175" y="11675"/>
                      <a:pt x="6106" y="11606"/>
                    </a:cubicBezTo>
                    <a:cubicBezTo>
                      <a:pt x="6066" y="11550"/>
                      <a:pt x="6004" y="11522"/>
                      <a:pt x="5939" y="11522"/>
                    </a:cubicBezTo>
                    <a:cubicBezTo>
                      <a:pt x="5911" y="11522"/>
                      <a:pt x="5882" y="11527"/>
                      <a:pt x="5855" y="11538"/>
                    </a:cubicBezTo>
                    <a:cubicBezTo>
                      <a:pt x="5764" y="11618"/>
                      <a:pt x="5695" y="11732"/>
                      <a:pt x="5684" y="11857"/>
                    </a:cubicBezTo>
                    <a:cubicBezTo>
                      <a:pt x="5650" y="11823"/>
                      <a:pt x="5593" y="11800"/>
                      <a:pt x="5547" y="11800"/>
                    </a:cubicBezTo>
                    <a:cubicBezTo>
                      <a:pt x="5421" y="11823"/>
                      <a:pt x="5307" y="11891"/>
                      <a:pt x="5227" y="11983"/>
                    </a:cubicBezTo>
                    <a:cubicBezTo>
                      <a:pt x="5250" y="11926"/>
                      <a:pt x="5262" y="11869"/>
                      <a:pt x="5273" y="11812"/>
                    </a:cubicBezTo>
                    <a:cubicBezTo>
                      <a:pt x="5273" y="11743"/>
                      <a:pt x="5239" y="11675"/>
                      <a:pt x="5182" y="11640"/>
                    </a:cubicBezTo>
                    <a:cubicBezTo>
                      <a:pt x="5138" y="11618"/>
                      <a:pt x="5089" y="11606"/>
                      <a:pt x="5038" y="11606"/>
                    </a:cubicBezTo>
                    <a:cubicBezTo>
                      <a:pt x="5010" y="11606"/>
                      <a:pt x="4982" y="11609"/>
                      <a:pt x="4953" y="11618"/>
                    </a:cubicBezTo>
                    <a:cubicBezTo>
                      <a:pt x="5615" y="11161"/>
                      <a:pt x="6083" y="10522"/>
                      <a:pt x="6083" y="10214"/>
                    </a:cubicBezTo>
                    <a:cubicBezTo>
                      <a:pt x="6095" y="10134"/>
                      <a:pt x="6060" y="10043"/>
                      <a:pt x="5981" y="10008"/>
                    </a:cubicBezTo>
                    <a:cubicBezTo>
                      <a:pt x="5958" y="9999"/>
                      <a:pt x="5935" y="9995"/>
                      <a:pt x="5911" y="9995"/>
                    </a:cubicBezTo>
                    <a:cubicBezTo>
                      <a:pt x="5789" y="9995"/>
                      <a:pt x="5639" y="10112"/>
                      <a:pt x="5410" y="10294"/>
                    </a:cubicBezTo>
                    <a:lnTo>
                      <a:pt x="5250" y="10419"/>
                    </a:lnTo>
                    <a:cubicBezTo>
                      <a:pt x="5296" y="10351"/>
                      <a:pt x="5319" y="10260"/>
                      <a:pt x="5296" y="10180"/>
                    </a:cubicBezTo>
                    <a:cubicBezTo>
                      <a:pt x="5278" y="10092"/>
                      <a:pt x="5200" y="9971"/>
                      <a:pt x="4948" y="9971"/>
                    </a:cubicBezTo>
                    <a:cubicBezTo>
                      <a:pt x="4872" y="9971"/>
                      <a:pt x="4780" y="9982"/>
                      <a:pt x="4668" y="10008"/>
                    </a:cubicBezTo>
                    <a:cubicBezTo>
                      <a:pt x="4554" y="10039"/>
                      <a:pt x="4435" y="10054"/>
                      <a:pt x="4314" y="10054"/>
                    </a:cubicBezTo>
                    <a:cubicBezTo>
                      <a:pt x="4254" y="10054"/>
                      <a:pt x="4193" y="10050"/>
                      <a:pt x="4132" y="10043"/>
                    </a:cubicBezTo>
                    <a:cubicBezTo>
                      <a:pt x="4691" y="10020"/>
                      <a:pt x="5707" y="9757"/>
                      <a:pt x="6163" y="9506"/>
                    </a:cubicBezTo>
                    <a:cubicBezTo>
                      <a:pt x="6540" y="9312"/>
                      <a:pt x="6563" y="9084"/>
                      <a:pt x="6540" y="8970"/>
                    </a:cubicBezTo>
                    <a:cubicBezTo>
                      <a:pt x="6506" y="8765"/>
                      <a:pt x="6266" y="8605"/>
                      <a:pt x="5889" y="8548"/>
                    </a:cubicBezTo>
                    <a:cubicBezTo>
                      <a:pt x="5849" y="8540"/>
                      <a:pt x="5809" y="8537"/>
                      <a:pt x="5769" y="8537"/>
                    </a:cubicBezTo>
                    <a:cubicBezTo>
                      <a:pt x="5433" y="8537"/>
                      <a:pt x="5102" y="8776"/>
                      <a:pt x="4817" y="8970"/>
                    </a:cubicBezTo>
                    <a:cubicBezTo>
                      <a:pt x="4661" y="9084"/>
                      <a:pt x="4459" y="9226"/>
                      <a:pt x="4363" y="9226"/>
                    </a:cubicBezTo>
                    <a:cubicBezTo>
                      <a:pt x="4353" y="9226"/>
                      <a:pt x="4345" y="9224"/>
                      <a:pt x="4337" y="9221"/>
                    </a:cubicBezTo>
                    <a:cubicBezTo>
                      <a:pt x="4406" y="9118"/>
                      <a:pt x="4486" y="9027"/>
                      <a:pt x="4577" y="8936"/>
                    </a:cubicBezTo>
                    <a:cubicBezTo>
                      <a:pt x="4748" y="8787"/>
                      <a:pt x="4862" y="8662"/>
                      <a:pt x="4817" y="8548"/>
                    </a:cubicBezTo>
                    <a:cubicBezTo>
                      <a:pt x="4794" y="8502"/>
                      <a:pt x="4759" y="8479"/>
                      <a:pt x="4725" y="8468"/>
                    </a:cubicBezTo>
                    <a:lnTo>
                      <a:pt x="4725" y="8468"/>
                    </a:lnTo>
                    <a:cubicBezTo>
                      <a:pt x="4792" y="8473"/>
                      <a:pt x="4859" y="8475"/>
                      <a:pt x="4925" y="8475"/>
                    </a:cubicBezTo>
                    <a:cubicBezTo>
                      <a:pt x="5178" y="8475"/>
                      <a:pt x="5429" y="8442"/>
                      <a:pt x="5672" y="8388"/>
                    </a:cubicBezTo>
                    <a:cubicBezTo>
                      <a:pt x="5866" y="8319"/>
                      <a:pt x="5889" y="8217"/>
                      <a:pt x="5889" y="8148"/>
                    </a:cubicBezTo>
                    <a:cubicBezTo>
                      <a:pt x="5878" y="7840"/>
                      <a:pt x="5068" y="7555"/>
                      <a:pt x="4862" y="7498"/>
                    </a:cubicBezTo>
                    <a:cubicBezTo>
                      <a:pt x="4725" y="7464"/>
                      <a:pt x="4600" y="7384"/>
                      <a:pt x="4508" y="7281"/>
                    </a:cubicBezTo>
                    <a:lnTo>
                      <a:pt x="4508" y="7281"/>
                    </a:lnTo>
                    <a:cubicBezTo>
                      <a:pt x="4759" y="7406"/>
                      <a:pt x="5011" y="7509"/>
                      <a:pt x="5284" y="7578"/>
                    </a:cubicBezTo>
                    <a:cubicBezTo>
                      <a:pt x="5291" y="7581"/>
                      <a:pt x="5298" y="7582"/>
                      <a:pt x="5304" y="7582"/>
                    </a:cubicBezTo>
                    <a:cubicBezTo>
                      <a:pt x="5321" y="7582"/>
                      <a:pt x="5337" y="7574"/>
                      <a:pt x="5353" y="7566"/>
                    </a:cubicBezTo>
                    <a:lnTo>
                      <a:pt x="5638" y="7429"/>
                    </a:lnTo>
                    <a:cubicBezTo>
                      <a:pt x="5741" y="7384"/>
                      <a:pt x="5809" y="7292"/>
                      <a:pt x="5809" y="7190"/>
                    </a:cubicBezTo>
                    <a:cubicBezTo>
                      <a:pt x="5809" y="6950"/>
                      <a:pt x="5456" y="6699"/>
                      <a:pt x="5182" y="6528"/>
                    </a:cubicBezTo>
                    <a:lnTo>
                      <a:pt x="5182" y="6528"/>
                    </a:lnTo>
                    <a:cubicBezTo>
                      <a:pt x="5376" y="6562"/>
                      <a:pt x="5558" y="6642"/>
                      <a:pt x="5707" y="6745"/>
                    </a:cubicBezTo>
                    <a:cubicBezTo>
                      <a:pt x="5766" y="6804"/>
                      <a:pt x="5844" y="6838"/>
                      <a:pt x="5923" y="6838"/>
                    </a:cubicBezTo>
                    <a:cubicBezTo>
                      <a:pt x="5935" y="6838"/>
                      <a:pt x="5946" y="6837"/>
                      <a:pt x="5958" y="6836"/>
                    </a:cubicBezTo>
                    <a:cubicBezTo>
                      <a:pt x="6083" y="6802"/>
                      <a:pt x="6152" y="6665"/>
                      <a:pt x="6209" y="6528"/>
                    </a:cubicBezTo>
                    <a:cubicBezTo>
                      <a:pt x="6277" y="6368"/>
                      <a:pt x="6323" y="6300"/>
                      <a:pt x="6380" y="6300"/>
                    </a:cubicBezTo>
                    <a:cubicBezTo>
                      <a:pt x="6334" y="6402"/>
                      <a:pt x="6277" y="6494"/>
                      <a:pt x="6220" y="6585"/>
                    </a:cubicBezTo>
                    <a:cubicBezTo>
                      <a:pt x="6049" y="6836"/>
                      <a:pt x="5924" y="7098"/>
                      <a:pt x="5821" y="7384"/>
                    </a:cubicBezTo>
                    <a:cubicBezTo>
                      <a:pt x="5752" y="7543"/>
                      <a:pt x="5764" y="7726"/>
                      <a:pt x="5878" y="7863"/>
                    </a:cubicBezTo>
                    <a:cubicBezTo>
                      <a:pt x="6045" y="8076"/>
                      <a:pt x="6400" y="8111"/>
                      <a:pt x="6642" y="8111"/>
                    </a:cubicBezTo>
                    <a:cubicBezTo>
                      <a:pt x="6763" y="8111"/>
                      <a:pt x="6856" y="8103"/>
                      <a:pt x="6882" y="8103"/>
                    </a:cubicBezTo>
                    <a:cubicBezTo>
                      <a:pt x="6916" y="8091"/>
                      <a:pt x="6951" y="8068"/>
                      <a:pt x="6973" y="8034"/>
                    </a:cubicBezTo>
                    <a:lnTo>
                      <a:pt x="7236" y="7543"/>
                    </a:lnTo>
                    <a:lnTo>
                      <a:pt x="7270" y="7475"/>
                    </a:lnTo>
                    <a:cubicBezTo>
                      <a:pt x="7282" y="7452"/>
                      <a:pt x="7282" y="7429"/>
                      <a:pt x="7282" y="7406"/>
                    </a:cubicBezTo>
                    <a:lnTo>
                      <a:pt x="7282" y="7372"/>
                    </a:lnTo>
                    <a:cubicBezTo>
                      <a:pt x="7590" y="5626"/>
                      <a:pt x="7749" y="3857"/>
                      <a:pt x="7761" y="2088"/>
                    </a:cubicBezTo>
                    <a:cubicBezTo>
                      <a:pt x="7772" y="1427"/>
                      <a:pt x="7727" y="765"/>
                      <a:pt x="7624" y="103"/>
                    </a:cubicBezTo>
                    <a:cubicBezTo>
                      <a:pt x="7613" y="57"/>
                      <a:pt x="7567" y="11"/>
                      <a:pt x="7510" y="11"/>
                    </a:cubicBezTo>
                    <a:lnTo>
                      <a:pt x="7179" y="11"/>
                    </a:lnTo>
                    <a:cubicBezTo>
                      <a:pt x="7145" y="11"/>
                      <a:pt x="7110" y="34"/>
                      <a:pt x="7088" y="57"/>
                    </a:cubicBezTo>
                    <a:cubicBezTo>
                      <a:pt x="7065" y="80"/>
                      <a:pt x="7053" y="126"/>
                      <a:pt x="7065" y="160"/>
                    </a:cubicBezTo>
                    <a:cubicBezTo>
                      <a:pt x="7407" y="1506"/>
                      <a:pt x="7190" y="4314"/>
                      <a:pt x="7031" y="5672"/>
                    </a:cubicBezTo>
                    <a:lnTo>
                      <a:pt x="7031" y="5660"/>
                    </a:lnTo>
                    <a:cubicBezTo>
                      <a:pt x="7110" y="4405"/>
                      <a:pt x="6939" y="3526"/>
                      <a:pt x="6517" y="3070"/>
                    </a:cubicBezTo>
                    <a:cubicBezTo>
                      <a:pt x="6300" y="2819"/>
                      <a:pt x="5981" y="2670"/>
                      <a:pt x="5638" y="2670"/>
                    </a:cubicBezTo>
                    <a:lnTo>
                      <a:pt x="5604" y="2670"/>
                    </a:lnTo>
                    <a:cubicBezTo>
                      <a:pt x="4303" y="2670"/>
                      <a:pt x="936" y="5409"/>
                      <a:pt x="366" y="10682"/>
                    </a:cubicBezTo>
                    <a:cubicBezTo>
                      <a:pt x="1" y="14026"/>
                      <a:pt x="206" y="15886"/>
                      <a:pt x="982" y="16388"/>
                    </a:cubicBezTo>
                    <a:cubicBezTo>
                      <a:pt x="1119" y="16468"/>
                      <a:pt x="1279" y="16513"/>
                      <a:pt x="1439" y="16513"/>
                    </a:cubicBezTo>
                    <a:cubicBezTo>
                      <a:pt x="1724" y="16502"/>
                      <a:pt x="1998" y="16399"/>
                      <a:pt x="2237" y="16239"/>
                    </a:cubicBezTo>
                    <a:cubicBezTo>
                      <a:pt x="2956" y="15806"/>
                      <a:pt x="4098" y="15635"/>
                      <a:pt x="5102" y="15475"/>
                    </a:cubicBezTo>
                    <a:cubicBezTo>
                      <a:pt x="5946" y="15338"/>
                      <a:pt x="6620" y="15235"/>
                      <a:pt x="6894" y="15007"/>
                    </a:cubicBezTo>
                    <a:cubicBezTo>
                      <a:pt x="7510" y="14493"/>
                      <a:pt x="7510" y="12576"/>
                      <a:pt x="7510" y="10533"/>
                    </a:cubicBezTo>
                    <a:cubicBezTo>
                      <a:pt x="7487" y="10225"/>
                      <a:pt x="7544" y="9906"/>
                      <a:pt x="7658" y="9620"/>
                    </a:cubicBezTo>
                    <a:cubicBezTo>
                      <a:pt x="7738" y="9461"/>
                      <a:pt x="7829" y="9369"/>
                      <a:pt x="7921" y="9369"/>
                    </a:cubicBezTo>
                    <a:cubicBezTo>
                      <a:pt x="8092" y="9369"/>
                      <a:pt x="8331" y="9723"/>
                      <a:pt x="8331" y="10533"/>
                    </a:cubicBezTo>
                    <a:cubicBezTo>
                      <a:pt x="8331" y="12747"/>
                      <a:pt x="8331" y="14493"/>
                      <a:pt x="8936" y="14996"/>
                    </a:cubicBezTo>
                    <a:cubicBezTo>
                      <a:pt x="9222" y="15224"/>
                      <a:pt x="9884" y="15338"/>
                      <a:pt x="10739" y="15463"/>
                    </a:cubicBezTo>
                    <a:cubicBezTo>
                      <a:pt x="11744" y="15623"/>
                      <a:pt x="12885" y="15806"/>
                      <a:pt x="13604" y="16239"/>
                    </a:cubicBezTo>
                    <a:cubicBezTo>
                      <a:pt x="13892" y="16420"/>
                      <a:pt x="14156" y="16511"/>
                      <a:pt x="14393" y="16511"/>
                    </a:cubicBezTo>
                    <a:cubicBezTo>
                      <a:pt x="14559" y="16511"/>
                      <a:pt x="14711" y="16466"/>
                      <a:pt x="14848" y="16376"/>
                    </a:cubicBezTo>
                    <a:cubicBezTo>
                      <a:pt x="15635" y="15886"/>
                      <a:pt x="15829" y="14026"/>
                      <a:pt x="15476" y="10682"/>
                    </a:cubicBezTo>
                    <a:cubicBezTo>
                      <a:pt x="14908" y="5396"/>
                      <a:pt x="11512" y="2647"/>
                      <a:pt x="10227" y="2647"/>
                    </a:cubicBezTo>
                    <a:cubicBezTo>
                      <a:pt x="10219" y="2647"/>
                      <a:pt x="10211" y="2647"/>
                      <a:pt x="10203" y="2648"/>
                    </a:cubicBezTo>
                    <a:cubicBezTo>
                      <a:pt x="9861" y="2648"/>
                      <a:pt x="9541" y="2796"/>
                      <a:pt x="9324" y="3047"/>
                    </a:cubicBezTo>
                    <a:cubicBezTo>
                      <a:pt x="8914" y="3504"/>
                      <a:pt x="8731" y="4359"/>
                      <a:pt x="8811" y="5603"/>
                    </a:cubicBezTo>
                    <a:cubicBezTo>
                      <a:pt x="8640" y="4211"/>
                      <a:pt x="8446" y="1461"/>
                      <a:pt x="8777" y="137"/>
                    </a:cubicBezTo>
                    <a:cubicBezTo>
                      <a:pt x="8788" y="103"/>
                      <a:pt x="8788" y="68"/>
                      <a:pt x="8765" y="46"/>
                    </a:cubicBezTo>
                    <a:cubicBezTo>
                      <a:pt x="8742" y="11"/>
                      <a:pt x="8708" y="0"/>
                      <a:pt x="867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" name="Google Shape;1327;p36">
              <a:extLst>
                <a:ext uri="{FF2B5EF4-FFF2-40B4-BE49-F238E27FC236}">
                  <a16:creationId xmlns:a16="http://schemas.microsoft.com/office/drawing/2014/main" id="{D78D0877-7D91-4377-52F2-514B610DA849}"/>
                </a:ext>
              </a:extLst>
            </p:cNvPr>
            <p:cNvGrpSpPr/>
            <p:nvPr/>
          </p:nvGrpSpPr>
          <p:grpSpPr>
            <a:xfrm>
              <a:off x="4190325" y="3763025"/>
              <a:ext cx="371400" cy="293342"/>
              <a:chOff x="4190325" y="3763025"/>
              <a:chExt cx="371400" cy="293342"/>
            </a:xfrm>
          </p:grpSpPr>
          <p:sp>
            <p:nvSpPr>
              <p:cNvPr id="17" name="Google Shape;1328;p36">
                <a:extLst>
                  <a:ext uri="{FF2B5EF4-FFF2-40B4-BE49-F238E27FC236}">
                    <a16:creationId xmlns:a16="http://schemas.microsoft.com/office/drawing/2014/main" id="{90650A4D-690B-9C0E-6F3F-9406C95C2F2B}"/>
                  </a:ext>
                </a:extLst>
              </p:cNvPr>
              <p:cNvSpPr/>
              <p:nvPr/>
            </p:nvSpPr>
            <p:spPr>
              <a:xfrm>
                <a:off x="4202264" y="4021143"/>
                <a:ext cx="353962" cy="29108"/>
              </a:xfrm>
              <a:custGeom>
                <a:avLst/>
                <a:gdLst/>
                <a:ahLst/>
                <a:cxnLst/>
                <a:rect l="l" t="t" r="r" b="b"/>
                <a:pathLst>
                  <a:path w="13194" h="1085" extrusionOk="0">
                    <a:moveTo>
                      <a:pt x="1" y="0"/>
                    </a:moveTo>
                    <a:lnTo>
                      <a:pt x="1" y="1084"/>
                    </a:lnTo>
                    <a:lnTo>
                      <a:pt x="13193" y="1084"/>
                    </a:lnTo>
                    <a:lnTo>
                      <a:pt x="13193" y="0"/>
                    </a:lnTo>
                    <a:close/>
                  </a:path>
                </a:pathLst>
              </a:custGeom>
              <a:solidFill>
                <a:srgbClr val="39ED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329;p36">
                <a:extLst>
                  <a:ext uri="{FF2B5EF4-FFF2-40B4-BE49-F238E27FC236}">
                    <a16:creationId xmlns:a16="http://schemas.microsoft.com/office/drawing/2014/main" id="{5F7FBC74-4C8D-3265-A4E7-0C6536609486}"/>
                  </a:ext>
                </a:extLst>
              </p:cNvPr>
              <p:cNvSpPr/>
              <p:nvPr/>
            </p:nvSpPr>
            <p:spPr>
              <a:xfrm>
                <a:off x="4464969" y="3922843"/>
                <a:ext cx="15936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594" h="1924" extrusionOk="0">
                    <a:moveTo>
                      <a:pt x="0" y="1"/>
                    </a:moveTo>
                    <a:lnTo>
                      <a:pt x="0" y="1633"/>
                    </a:lnTo>
                    <a:cubicBezTo>
                      <a:pt x="0" y="1827"/>
                      <a:pt x="149" y="1924"/>
                      <a:pt x="297" y="1924"/>
                    </a:cubicBezTo>
                    <a:cubicBezTo>
                      <a:pt x="446" y="1924"/>
                      <a:pt x="594" y="1827"/>
                      <a:pt x="594" y="1633"/>
                    </a:cubicBezTo>
                    <a:lnTo>
                      <a:pt x="594" y="1"/>
                    </a:lnTo>
                    <a:close/>
                  </a:path>
                </a:pathLst>
              </a:custGeom>
              <a:solidFill>
                <a:srgbClr val="39ED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330;p36">
                <a:extLst>
                  <a:ext uri="{FF2B5EF4-FFF2-40B4-BE49-F238E27FC236}">
                    <a16:creationId xmlns:a16="http://schemas.microsoft.com/office/drawing/2014/main" id="{D3F2084B-F426-B79A-985B-B5B2EC249FD1}"/>
                  </a:ext>
                </a:extLst>
              </p:cNvPr>
              <p:cNvSpPr/>
              <p:nvPr/>
            </p:nvSpPr>
            <p:spPr>
              <a:xfrm>
                <a:off x="4370666" y="3862532"/>
                <a:ext cx="15936" cy="112166"/>
              </a:xfrm>
              <a:custGeom>
                <a:avLst/>
                <a:gdLst/>
                <a:ahLst/>
                <a:cxnLst/>
                <a:rect l="l" t="t" r="r" b="b"/>
                <a:pathLst>
                  <a:path w="594" h="4181" extrusionOk="0">
                    <a:moveTo>
                      <a:pt x="0" y="1"/>
                    </a:moveTo>
                    <a:lnTo>
                      <a:pt x="0" y="3881"/>
                    </a:lnTo>
                    <a:cubicBezTo>
                      <a:pt x="0" y="4080"/>
                      <a:pt x="149" y="4180"/>
                      <a:pt x="297" y="4180"/>
                    </a:cubicBezTo>
                    <a:cubicBezTo>
                      <a:pt x="446" y="4180"/>
                      <a:pt x="594" y="4080"/>
                      <a:pt x="594" y="3881"/>
                    </a:cubicBezTo>
                    <a:lnTo>
                      <a:pt x="594" y="1"/>
                    </a:lnTo>
                    <a:close/>
                  </a:path>
                </a:pathLst>
              </a:custGeom>
              <a:solidFill>
                <a:srgbClr val="39ED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331;p36">
                <a:extLst>
                  <a:ext uri="{FF2B5EF4-FFF2-40B4-BE49-F238E27FC236}">
                    <a16:creationId xmlns:a16="http://schemas.microsoft.com/office/drawing/2014/main" id="{0580E1E8-BD82-3B23-E8EF-ED37905BAE8B}"/>
                  </a:ext>
                </a:extLst>
              </p:cNvPr>
              <p:cNvSpPr/>
              <p:nvPr/>
            </p:nvSpPr>
            <p:spPr>
              <a:xfrm>
                <a:off x="4277598" y="3938162"/>
                <a:ext cx="15936" cy="35842"/>
              </a:xfrm>
              <a:custGeom>
                <a:avLst/>
                <a:gdLst/>
                <a:ahLst/>
                <a:cxnLst/>
                <a:rect l="l" t="t" r="r" b="b"/>
                <a:pathLst>
                  <a:path w="594" h="1336" extrusionOk="0">
                    <a:moveTo>
                      <a:pt x="0" y="0"/>
                    </a:moveTo>
                    <a:lnTo>
                      <a:pt x="0" y="1062"/>
                    </a:lnTo>
                    <a:cubicBezTo>
                      <a:pt x="12" y="1244"/>
                      <a:pt x="154" y="1336"/>
                      <a:pt x="297" y="1336"/>
                    </a:cubicBezTo>
                    <a:cubicBezTo>
                      <a:pt x="440" y="1336"/>
                      <a:pt x="582" y="1244"/>
                      <a:pt x="594" y="1062"/>
                    </a:cubicBezTo>
                    <a:lnTo>
                      <a:pt x="594" y="0"/>
                    </a:lnTo>
                    <a:close/>
                  </a:path>
                </a:pathLst>
              </a:custGeom>
              <a:solidFill>
                <a:srgbClr val="39ED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332;p36">
                <a:extLst>
                  <a:ext uri="{FF2B5EF4-FFF2-40B4-BE49-F238E27FC236}">
                    <a16:creationId xmlns:a16="http://schemas.microsoft.com/office/drawing/2014/main" id="{79946082-DE85-5698-E772-FD6B9D1A4AB8}"/>
                  </a:ext>
                </a:extLst>
              </p:cNvPr>
              <p:cNvSpPr/>
              <p:nvPr/>
            </p:nvSpPr>
            <p:spPr>
              <a:xfrm>
                <a:off x="4190325" y="4009795"/>
                <a:ext cx="371400" cy="46573"/>
              </a:xfrm>
              <a:custGeom>
                <a:avLst/>
                <a:gdLst/>
                <a:ahLst/>
                <a:cxnLst/>
                <a:rect l="l" t="t" r="r" b="b"/>
                <a:pathLst>
                  <a:path w="13844" h="1736" extrusionOk="0">
                    <a:moveTo>
                      <a:pt x="160" y="1"/>
                    </a:moveTo>
                    <a:cubicBezTo>
                      <a:pt x="69" y="1"/>
                      <a:pt x="1" y="81"/>
                      <a:pt x="1" y="172"/>
                    </a:cubicBezTo>
                    <a:lnTo>
                      <a:pt x="1" y="1576"/>
                    </a:lnTo>
                    <a:cubicBezTo>
                      <a:pt x="1" y="1667"/>
                      <a:pt x="69" y="1735"/>
                      <a:pt x="160" y="1735"/>
                    </a:cubicBezTo>
                    <a:lnTo>
                      <a:pt x="13684" y="1735"/>
                    </a:lnTo>
                    <a:cubicBezTo>
                      <a:pt x="13775" y="1735"/>
                      <a:pt x="13844" y="1667"/>
                      <a:pt x="13844" y="1576"/>
                    </a:cubicBezTo>
                    <a:lnTo>
                      <a:pt x="13844" y="172"/>
                    </a:lnTo>
                    <a:cubicBezTo>
                      <a:pt x="13844" y="81"/>
                      <a:pt x="13775" y="1"/>
                      <a:pt x="13684" y="1"/>
                    </a:cubicBezTo>
                    <a:lnTo>
                      <a:pt x="12817" y="1"/>
                    </a:lnTo>
                    <a:lnTo>
                      <a:pt x="12817" y="172"/>
                    </a:lnTo>
                    <a:cubicBezTo>
                      <a:pt x="12817" y="252"/>
                      <a:pt x="12737" y="332"/>
                      <a:pt x="12657" y="332"/>
                    </a:cubicBezTo>
                    <a:lnTo>
                      <a:pt x="13524" y="332"/>
                    </a:lnTo>
                    <a:lnTo>
                      <a:pt x="13524" y="1416"/>
                    </a:lnTo>
                    <a:lnTo>
                      <a:pt x="320" y="1416"/>
                    </a:lnTo>
                    <a:lnTo>
                      <a:pt x="320" y="332"/>
                    </a:lnTo>
                    <a:lnTo>
                      <a:pt x="1073" y="332"/>
                    </a:lnTo>
                    <a:cubicBezTo>
                      <a:pt x="994" y="332"/>
                      <a:pt x="914" y="252"/>
                      <a:pt x="914" y="172"/>
                    </a:cubicBezTo>
                    <a:lnTo>
                      <a:pt x="91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333;p36">
                <a:extLst>
                  <a:ext uri="{FF2B5EF4-FFF2-40B4-BE49-F238E27FC236}">
                    <a16:creationId xmlns:a16="http://schemas.microsoft.com/office/drawing/2014/main" id="{FF350F66-DFAF-B9E0-4D07-9D2D5F3D62BA}"/>
                  </a:ext>
                </a:extLst>
              </p:cNvPr>
              <p:cNvSpPr/>
              <p:nvPr/>
            </p:nvSpPr>
            <p:spPr>
              <a:xfrm>
                <a:off x="4214819" y="4009795"/>
                <a:ext cx="319355" cy="8907"/>
              </a:xfrm>
              <a:custGeom>
                <a:avLst/>
                <a:gdLst/>
                <a:ahLst/>
                <a:cxnLst/>
                <a:rect l="l" t="t" r="r" b="b"/>
                <a:pathLst>
                  <a:path w="11904" h="332" extrusionOk="0">
                    <a:moveTo>
                      <a:pt x="1" y="1"/>
                    </a:moveTo>
                    <a:lnTo>
                      <a:pt x="1" y="172"/>
                    </a:lnTo>
                    <a:cubicBezTo>
                      <a:pt x="1" y="252"/>
                      <a:pt x="81" y="332"/>
                      <a:pt x="172" y="332"/>
                    </a:cubicBezTo>
                    <a:lnTo>
                      <a:pt x="11744" y="332"/>
                    </a:lnTo>
                    <a:cubicBezTo>
                      <a:pt x="11824" y="332"/>
                      <a:pt x="11904" y="252"/>
                      <a:pt x="11904" y="172"/>
                    </a:cubicBezTo>
                    <a:lnTo>
                      <a:pt x="1190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334;p36">
                <a:extLst>
                  <a:ext uri="{FF2B5EF4-FFF2-40B4-BE49-F238E27FC236}">
                    <a16:creationId xmlns:a16="http://schemas.microsoft.com/office/drawing/2014/main" id="{C9356C65-DA0E-47FE-CA85-B8C56A9B1AD4}"/>
                  </a:ext>
                </a:extLst>
              </p:cNvPr>
              <p:cNvSpPr/>
              <p:nvPr/>
            </p:nvSpPr>
            <p:spPr>
              <a:xfrm>
                <a:off x="4497109" y="3772817"/>
                <a:ext cx="37076" cy="236994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8834" extrusionOk="0">
                    <a:moveTo>
                      <a:pt x="1" y="1"/>
                    </a:moveTo>
                    <a:lnTo>
                      <a:pt x="1" y="332"/>
                    </a:lnTo>
                    <a:lnTo>
                      <a:pt x="1062" y="332"/>
                    </a:lnTo>
                    <a:lnTo>
                      <a:pt x="1062" y="8834"/>
                    </a:lnTo>
                    <a:lnTo>
                      <a:pt x="1382" y="8834"/>
                    </a:lnTo>
                    <a:lnTo>
                      <a:pt x="1382" y="172"/>
                    </a:lnTo>
                    <a:cubicBezTo>
                      <a:pt x="1382" y="81"/>
                      <a:pt x="1313" y="12"/>
                      <a:pt x="12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335;p36">
                <a:extLst>
                  <a:ext uri="{FF2B5EF4-FFF2-40B4-BE49-F238E27FC236}">
                    <a16:creationId xmlns:a16="http://schemas.microsoft.com/office/drawing/2014/main" id="{B2FF1EBD-E9F5-68B4-7828-FB1BC937627F}"/>
                  </a:ext>
                </a:extLst>
              </p:cNvPr>
              <p:cNvSpPr/>
              <p:nvPr/>
            </p:nvSpPr>
            <p:spPr>
              <a:xfrm>
                <a:off x="4442003" y="3781698"/>
                <a:ext cx="55131" cy="210971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7864" extrusionOk="0">
                    <a:moveTo>
                      <a:pt x="1" y="1"/>
                    </a:moveTo>
                    <a:lnTo>
                      <a:pt x="1" y="6837"/>
                    </a:lnTo>
                    <a:cubicBezTo>
                      <a:pt x="1" y="7396"/>
                      <a:pt x="457" y="7864"/>
                      <a:pt x="1028" y="7864"/>
                    </a:cubicBezTo>
                    <a:cubicBezTo>
                      <a:pt x="1598" y="7864"/>
                      <a:pt x="2055" y="7396"/>
                      <a:pt x="2055" y="6837"/>
                    </a:cubicBezTo>
                    <a:lnTo>
                      <a:pt x="2055" y="1"/>
                    </a:lnTo>
                    <a:lnTo>
                      <a:pt x="1735" y="1"/>
                    </a:lnTo>
                    <a:lnTo>
                      <a:pt x="1735" y="6837"/>
                    </a:lnTo>
                    <a:cubicBezTo>
                      <a:pt x="1712" y="7282"/>
                      <a:pt x="1370" y="7504"/>
                      <a:pt x="1029" y="7504"/>
                    </a:cubicBezTo>
                    <a:cubicBezTo>
                      <a:pt x="688" y="7504"/>
                      <a:pt x="349" y="7282"/>
                      <a:pt x="331" y="6837"/>
                    </a:cubicBezTo>
                    <a:lnTo>
                      <a:pt x="33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336;p36">
                <a:extLst>
                  <a:ext uri="{FF2B5EF4-FFF2-40B4-BE49-F238E27FC236}">
                    <a16:creationId xmlns:a16="http://schemas.microsoft.com/office/drawing/2014/main" id="{BF8765C7-C743-2ECA-1453-6ECA29403D0A}"/>
                  </a:ext>
                </a:extLst>
              </p:cNvPr>
              <p:cNvSpPr/>
              <p:nvPr/>
            </p:nvSpPr>
            <p:spPr>
              <a:xfrm>
                <a:off x="4488551" y="3772817"/>
                <a:ext cx="8585" cy="8907"/>
              </a:xfrm>
              <a:custGeom>
                <a:avLst/>
                <a:gdLst/>
                <a:ahLst/>
                <a:cxnLst/>
                <a:rect l="l" t="t" r="r" b="b"/>
                <a:pathLst>
                  <a:path w="320" h="332" extrusionOk="0">
                    <a:moveTo>
                      <a:pt x="0" y="1"/>
                    </a:moveTo>
                    <a:lnTo>
                      <a:pt x="0" y="332"/>
                    </a:lnTo>
                    <a:lnTo>
                      <a:pt x="320" y="332"/>
                    </a:lnTo>
                    <a:lnTo>
                      <a:pt x="320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337;p36">
                <a:extLst>
                  <a:ext uri="{FF2B5EF4-FFF2-40B4-BE49-F238E27FC236}">
                    <a16:creationId xmlns:a16="http://schemas.microsoft.com/office/drawing/2014/main" id="{453D6657-898F-801A-FEC5-2076AD43E40C}"/>
                  </a:ext>
                </a:extLst>
              </p:cNvPr>
              <p:cNvSpPr/>
              <p:nvPr/>
            </p:nvSpPr>
            <p:spPr>
              <a:xfrm>
                <a:off x="4488551" y="3763025"/>
                <a:ext cx="8585" cy="10141"/>
              </a:xfrm>
              <a:custGeom>
                <a:avLst/>
                <a:gdLst/>
                <a:ahLst/>
                <a:cxnLst/>
                <a:rect l="l" t="t" r="r" b="b"/>
                <a:pathLst>
                  <a:path w="320" h="378" extrusionOk="0">
                    <a:moveTo>
                      <a:pt x="320" y="1"/>
                    </a:moveTo>
                    <a:cubicBezTo>
                      <a:pt x="285" y="1"/>
                      <a:pt x="240" y="12"/>
                      <a:pt x="206" y="12"/>
                    </a:cubicBezTo>
                    <a:lnTo>
                      <a:pt x="0" y="12"/>
                    </a:lnTo>
                    <a:lnTo>
                      <a:pt x="0" y="377"/>
                    </a:lnTo>
                    <a:lnTo>
                      <a:pt x="320" y="377"/>
                    </a:lnTo>
                    <a:lnTo>
                      <a:pt x="320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338;p36">
                <a:extLst>
                  <a:ext uri="{FF2B5EF4-FFF2-40B4-BE49-F238E27FC236}">
                    <a16:creationId xmlns:a16="http://schemas.microsoft.com/office/drawing/2014/main" id="{8BF5BF40-ACA8-EF7D-9DDF-7DA8B64EBC0F}"/>
                  </a:ext>
                </a:extLst>
              </p:cNvPr>
              <p:cNvSpPr/>
              <p:nvPr/>
            </p:nvSpPr>
            <p:spPr>
              <a:xfrm>
                <a:off x="4450884" y="3772817"/>
                <a:ext cx="37693" cy="8907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332" extrusionOk="0">
                    <a:moveTo>
                      <a:pt x="0" y="1"/>
                    </a:moveTo>
                    <a:lnTo>
                      <a:pt x="0" y="332"/>
                    </a:lnTo>
                    <a:lnTo>
                      <a:pt x="1404" y="332"/>
                    </a:lnTo>
                    <a:lnTo>
                      <a:pt x="140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339;p36">
                <a:extLst>
                  <a:ext uri="{FF2B5EF4-FFF2-40B4-BE49-F238E27FC236}">
                    <a16:creationId xmlns:a16="http://schemas.microsoft.com/office/drawing/2014/main" id="{1B88BD5A-0E46-0272-0092-D98E14612BF3}"/>
                  </a:ext>
                </a:extLst>
              </p:cNvPr>
              <p:cNvSpPr/>
              <p:nvPr/>
            </p:nvSpPr>
            <p:spPr>
              <a:xfrm>
                <a:off x="4452708" y="3911817"/>
                <a:ext cx="34017" cy="69832"/>
              </a:xfrm>
              <a:custGeom>
                <a:avLst/>
                <a:gdLst/>
                <a:ahLst/>
                <a:cxnLst/>
                <a:rect l="l" t="t" r="r" b="b"/>
                <a:pathLst>
                  <a:path w="1268" h="2603" extrusionOk="0">
                    <a:moveTo>
                      <a:pt x="925" y="321"/>
                    </a:moveTo>
                    <a:lnTo>
                      <a:pt x="925" y="1952"/>
                    </a:lnTo>
                    <a:cubicBezTo>
                      <a:pt x="925" y="2146"/>
                      <a:pt x="777" y="2243"/>
                      <a:pt x="629" y="2243"/>
                    </a:cubicBezTo>
                    <a:cubicBezTo>
                      <a:pt x="480" y="2243"/>
                      <a:pt x="332" y="2146"/>
                      <a:pt x="332" y="1952"/>
                    </a:cubicBezTo>
                    <a:lnTo>
                      <a:pt x="332" y="321"/>
                    </a:lnTo>
                    <a:close/>
                    <a:moveTo>
                      <a:pt x="12" y="1"/>
                    </a:moveTo>
                    <a:lnTo>
                      <a:pt x="12" y="1952"/>
                    </a:lnTo>
                    <a:cubicBezTo>
                      <a:pt x="1" y="2306"/>
                      <a:pt x="275" y="2603"/>
                      <a:pt x="629" y="2603"/>
                    </a:cubicBezTo>
                    <a:cubicBezTo>
                      <a:pt x="982" y="2603"/>
                      <a:pt x="1268" y="2306"/>
                      <a:pt x="1245" y="1952"/>
                    </a:cubicBezTo>
                    <a:lnTo>
                      <a:pt x="1245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340;p36">
                <a:extLst>
                  <a:ext uri="{FF2B5EF4-FFF2-40B4-BE49-F238E27FC236}">
                    <a16:creationId xmlns:a16="http://schemas.microsoft.com/office/drawing/2014/main" id="{A03BBDC7-D0CF-710A-BF7E-4F523E024CD0}"/>
                  </a:ext>
                </a:extLst>
              </p:cNvPr>
              <p:cNvSpPr/>
              <p:nvPr/>
            </p:nvSpPr>
            <p:spPr>
              <a:xfrm>
                <a:off x="4472320" y="3846301"/>
                <a:ext cx="9819" cy="9819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66" extrusionOk="0">
                    <a:moveTo>
                      <a:pt x="183" y="1"/>
                    </a:moveTo>
                    <a:cubicBezTo>
                      <a:pt x="80" y="1"/>
                      <a:pt x="0" y="81"/>
                      <a:pt x="0" y="183"/>
                    </a:cubicBezTo>
                    <a:cubicBezTo>
                      <a:pt x="0" y="286"/>
                      <a:pt x="80" y="366"/>
                      <a:pt x="183" y="366"/>
                    </a:cubicBezTo>
                    <a:cubicBezTo>
                      <a:pt x="286" y="366"/>
                      <a:pt x="366" y="286"/>
                      <a:pt x="366" y="183"/>
                    </a:cubicBezTo>
                    <a:cubicBezTo>
                      <a:pt x="366" y="81"/>
                      <a:pt x="286" y="1"/>
                      <a:pt x="18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341;p36">
                <a:extLst>
                  <a:ext uri="{FF2B5EF4-FFF2-40B4-BE49-F238E27FC236}">
                    <a16:creationId xmlns:a16="http://schemas.microsoft.com/office/drawing/2014/main" id="{63EB85E3-D89E-0718-A4B3-36D57AA60901}"/>
                  </a:ext>
                </a:extLst>
              </p:cNvPr>
              <p:cNvSpPr/>
              <p:nvPr/>
            </p:nvSpPr>
            <p:spPr>
              <a:xfrm>
                <a:off x="4457913" y="3890998"/>
                <a:ext cx="16874" cy="14406"/>
              </a:xfrm>
              <a:custGeom>
                <a:avLst/>
                <a:gdLst/>
                <a:ahLst/>
                <a:cxnLst/>
                <a:rect l="l" t="t" r="r" b="b"/>
                <a:pathLst>
                  <a:path w="629" h="537" extrusionOk="0">
                    <a:moveTo>
                      <a:pt x="275" y="1"/>
                    </a:moveTo>
                    <a:cubicBezTo>
                      <a:pt x="126" y="1"/>
                      <a:pt x="1" y="126"/>
                      <a:pt x="1" y="275"/>
                    </a:cubicBezTo>
                    <a:cubicBezTo>
                      <a:pt x="1" y="429"/>
                      <a:pt x="137" y="537"/>
                      <a:pt x="275" y="537"/>
                    </a:cubicBezTo>
                    <a:cubicBezTo>
                      <a:pt x="340" y="537"/>
                      <a:pt x="406" y="513"/>
                      <a:pt x="457" y="457"/>
                    </a:cubicBezTo>
                    <a:cubicBezTo>
                      <a:pt x="629" y="286"/>
                      <a:pt x="515" y="1"/>
                      <a:pt x="27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342;p36">
                <a:extLst>
                  <a:ext uri="{FF2B5EF4-FFF2-40B4-BE49-F238E27FC236}">
                    <a16:creationId xmlns:a16="http://schemas.microsoft.com/office/drawing/2014/main" id="{EB570529-6F4E-C44C-302D-0D437EAA40EE}"/>
                  </a:ext>
                </a:extLst>
              </p:cNvPr>
              <p:cNvSpPr/>
              <p:nvPr/>
            </p:nvSpPr>
            <p:spPr>
              <a:xfrm>
                <a:off x="4457913" y="3869588"/>
                <a:ext cx="11053" cy="11026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11" extrusionOk="0">
                    <a:moveTo>
                      <a:pt x="206" y="0"/>
                    </a:moveTo>
                    <a:cubicBezTo>
                      <a:pt x="92" y="0"/>
                      <a:pt x="1" y="91"/>
                      <a:pt x="1" y="206"/>
                    </a:cubicBezTo>
                    <a:cubicBezTo>
                      <a:pt x="1" y="320"/>
                      <a:pt x="92" y="411"/>
                      <a:pt x="206" y="411"/>
                    </a:cubicBezTo>
                    <a:cubicBezTo>
                      <a:pt x="321" y="411"/>
                      <a:pt x="412" y="320"/>
                      <a:pt x="412" y="206"/>
                    </a:cubicBezTo>
                    <a:cubicBezTo>
                      <a:pt x="412" y="91"/>
                      <a:pt x="321" y="0"/>
                      <a:pt x="2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343;p36">
                <a:extLst>
                  <a:ext uri="{FF2B5EF4-FFF2-40B4-BE49-F238E27FC236}">
                    <a16:creationId xmlns:a16="http://schemas.microsoft.com/office/drawing/2014/main" id="{E3AD1AA6-C80D-2335-8A84-68BF8F1CD90B}"/>
                  </a:ext>
                </a:extLst>
              </p:cNvPr>
              <p:cNvSpPr/>
              <p:nvPr/>
            </p:nvSpPr>
            <p:spPr>
              <a:xfrm>
                <a:off x="4442003" y="3772817"/>
                <a:ext cx="8907" cy="8907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32" extrusionOk="0">
                    <a:moveTo>
                      <a:pt x="1" y="1"/>
                    </a:moveTo>
                    <a:lnTo>
                      <a:pt x="1" y="332"/>
                    </a:lnTo>
                    <a:lnTo>
                      <a:pt x="331" y="332"/>
                    </a:lnTo>
                    <a:lnTo>
                      <a:pt x="33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344;p36">
                <a:extLst>
                  <a:ext uri="{FF2B5EF4-FFF2-40B4-BE49-F238E27FC236}">
                    <a16:creationId xmlns:a16="http://schemas.microsoft.com/office/drawing/2014/main" id="{E6D539FB-B5DE-DEAD-B356-B52F770F0194}"/>
                  </a:ext>
                </a:extLst>
              </p:cNvPr>
              <p:cNvSpPr/>
              <p:nvPr/>
            </p:nvSpPr>
            <p:spPr>
              <a:xfrm>
                <a:off x="4442003" y="3763025"/>
                <a:ext cx="8907" cy="9819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66" extrusionOk="0">
                    <a:moveTo>
                      <a:pt x="1" y="1"/>
                    </a:moveTo>
                    <a:lnTo>
                      <a:pt x="1" y="366"/>
                    </a:lnTo>
                    <a:lnTo>
                      <a:pt x="331" y="366"/>
                    </a:lnTo>
                    <a:lnTo>
                      <a:pt x="331" y="12"/>
                    </a:lnTo>
                    <a:lnTo>
                      <a:pt x="126" y="12"/>
                    </a:lnTo>
                    <a:cubicBezTo>
                      <a:pt x="80" y="12"/>
                      <a:pt x="46" y="1"/>
                      <a:pt x="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345;p36">
                <a:extLst>
                  <a:ext uri="{FF2B5EF4-FFF2-40B4-BE49-F238E27FC236}">
                    <a16:creationId xmlns:a16="http://schemas.microsoft.com/office/drawing/2014/main" id="{9C739009-8FB9-529C-D9C7-8C1CDDC6227B}"/>
                  </a:ext>
                </a:extLst>
              </p:cNvPr>
              <p:cNvSpPr/>
              <p:nvPr/>
            </p:nvSpPr>
            <p:spPr>
              <a:xfrm>
                <a:off x="4402807" y="3772817"/>
                <a:ext cx="39222" cy="8907"/>
              </a:xfrm>
              <a:custGeom>
                <a:avLst/>
                <a:gdLst/>
                <a:ahLst/>
                <a:cxnLst/>
                <a:rect l="l" t="t" r="r" b="b"/>
                <a:pathLst>
                  <a:path w="1462" h="332" extrusionOk="0">
                    <a:moveTo>
                      <a:pt x="1" y="1"/>
                    </a:moveTo>
                    <a:lnTo>
                      <a:pt x="1" y="332"/>
                    </a:lnTo>
                    <a:lnTo>
                      <a:pt x="1462" y="332"/>
                    </a:lnTo>
                    <a:lnTo>
                      <a:pt x="1462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346;p36">
                <a:extLst>
                  <a:ext uri="{FF2B5EF4-FFF2-40B4-BE49-F238E27FC236}">
                    <a16:creationId xmlns:a16="http://schemas.microsoft.com/office/drawing/2014/main" id="{1555599C-5329-6A5B-8F32-D4AC10DA791E}"/>
                  </a:ext>
                </a:extLst>
              </p:cNvPr>
              <p:cNvSpPr/>
              <p:nvPr/>
            </p:nvSpPr>
            <p:spPr>
              <a:xfrm>
                <a:off x="4347701" y="3781698"/>
                <a:ext cx="55452" cy="209764"/>
              </a:xfrm>
              <a:custGeom>
                <a:avLst/>
                <a:gdLst/>
                <a:ahLst/>
                <a:cxnLst/>
                <a:rect l="l" t="t" r="r" b="b"/>
                <a:pathLst>
                  <a:path w="2067" h="7819" extrusionOk="0">
                    <a:moveTo>
                      <a:pt x="1" y="1"/>
                    </a:moveTo>
                    <a:lnTo>
                      <a:pt x="1" y="6837"/>
                    </a:lnTo>
                    <a:cubicBezTo>
                      <a:pt x="23" y="7384"/>
                      <a:pt x="480" y="7818"/>
                      <a:pt x="1028" y="7818"/>
                    </a:cubicBezTo>
                    <a:cubicBezTo>
                      <a:pt x="1587" y="7818"/>
                      <a:pt x="2043" y="7384"/>
                      <a:pt x="2066" y="6837"/>
                    </a:cubicBezTo>
                    <a:lnTo>
                      <a:pt x="2066" y="1"/>
                    </a:lnTo>
                    <a:lnTo>
                      <a:pt x="1735" y="1"/>
                    </a:lnTo>
                    <a:lnTo>
                      <a:pt x="1735" y="6837"/>
                    </a:lnTo>
                    <a:cubicBezTo>
                      <a:pt x="1712" y="7282"/>
                      <a:pt x="1370" y="7504"/>
                      <a:pt x="1029" y="7504"/>
                    </a:cubicBezTo>
                    <a:cubicBezTo>
                      <a:pt x="688" y="7504"/>
                      <a:pt x="349" y="7282"/>
                      <a:pt x="332" y="6837"/>
                    </a:cubicBezTo>
                    <a:lnTo>
                      <a:pt x="332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347;p36">
                <a:extLst>
                  <a:ext uri="{FF2B5EF4-FFF2-40B4-BE49-F238E27FC236}">
                    <a16:creationId xmlns:a16="http://schemas.microsoft.com/office/drawing/2014/main" id="{B1BC7B66-524E-D87D-5084-14C938A27995}"/>
                  </a:ext>
                </a:extLst>
              </p:cNvPr>
              <p:cNvSpPr/>
              <p:nvPr/>
            </p:nvSpPr>
            <p:spPr>
              <a:xfrm>
                <a:off x="4394249" y="3772817"/>
                <a:ext cx="8585" cy="8907"/>
              </a:xfrm>
              <a:custGeom>
                <a:avLst/>
                <a:gdLst/>
                <a:ahLst/>
                <a:cxnLst/>
                <a:rect l="l" t="t" r="r" b="b"/>
                <a:pathLst>
                  <a:path w="320" h="332" extrusionOk="0">
                    <a:moveTo>
                      <a:pt x="0" y="1"/>
                    </a:moveTo>
                    <a:lnTo>
                      <a:pt x="0" y="332"/>
                    </a:lnTo>
                    <a:lnTo>
                      <a:pt x="320" y="332"/>
                    </a:lnTo>
                    <a:lnTo>
                      <a:pt x="320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348;p36">
                <a:extLst>
                  <a:ext uri="{FF2B5EF4-FFF2-40B4-BE49-F238E27FC236}">
                    <a16:creationId xmlns:a16="http://schemas.microsoft.com/office/drawing/2014/main" id="{54826873-FA89-51BF-C141-7E0FE538DA02}"/>
                  </a:ext>
                </a:extLst>
              </p:cNvPr>
              <p:cNvSpPr/>
              <p:nvPr/>
            </p:nvSpPr>
            <p:spPr>
              <a:xfrm>
                <a:off x="4394249" y="3763025"/>
                <a:ext cx="8907" cy="10141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78" extrusionOk="0">
                    <a:moveTo>
                      <a:pt x="331" y="1"/>
                    </a:moveTo>
                    <a:cubicBezTo>
                      <a:pt x="286" y="1"/>
                      <a:pt x="240" y="12"/>
                      <a:pt x="206" y="12"/>
                    </a:cubicBezTo>
                    <a:lnTo>
                      <a:pt x="0" y="12"/>
                    </a:lnTo>
                    <a:lnTo>
                      <a:pt x="0" y="377"/>
                    </a:lnTo>
                    <a:lnTo>
                      <a:pt x="331" y="377"/>
                    </a:lnTo>
                    <a:lnTo>
                      <a:pt x="33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349;p36">
                <a:extLst>
                  <a:ext uri="{FF2B5EF4-FFF2-40B4-BE49-F238E27FC236}">
                    <a16:creationId xmlns:a16="http://schemas.microsoft.com/office/drawing/2014/main" id="{4B295774-0B2E-2847-9245-6C90E0550C19}"/>
                  </a:ext>
                </a:extLst>
              </p:cNvPr>
              <p:cNvSpPr/>
              <p:nvPr/>
            </p:nvSpPr>
            <p:spPr>
              <a:xfrm>
                <a:off x="4356581" y="3772817"/>
                <a:ext cx="37693" cy="8907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332" extrusionOk="0">
                    <a:moveTo>
                      <a:pt x="1" y="1"/>
                    </a:moveTo>
                    <a:lnTo>
                      <a:pt x="1" y="332"/>
                    </a:lnTo>
                    <a:lnTo>
                      <a:pt x="1404" y="332"/>
                    </a:lnTo>
                    <a:lnTo>
                      <a:pt x="140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350;p36">
                <a:extLst>
                  <a:ext uri="{FF2B5EF4-FFF2-40B4-BE49-F238E27FC236}">
                    <a16:creationId xmlns:a16="http://schemas.microsoft.com/office/drawing/2014/main" id="{00E661C5-6D60-DFAB-857D-DE94B964C5B3}"/>
                  </a:ext>
                </a:extLst>
              </p:cNvPr>
              <p:cNvSpPr/>
              <p:nvPr/>
            </p:nvSpPr>
            <p:spPr>
              <a:xfrm>
                <a:off x="4358406" y="3851211"/>
                <a:ext cx="34017" cy="130435"/>
              </a:xfrm>
              <a:custGeom>
                <a:avLst/>
                <a:gdLst/>
                <a:ahLst/>
                <a:cxnLst/>
                <a:rect l="l" t="t" r="r" b="b"/>
                <a:pathLst>
                  <a:path w="1268" h="4862" extrusionOk="0">
                    <a:moveTo>
                      <a:pt x="925" y="320"/>
                    </a:moveTo>
                    <a:lnTo>
                      <a:pt x="925" y="4211"/>
                    </a:lnTo>
                    <a:cubicBezTo>
                      <a:pt x="925" y="4405"/>
                      <a:pt x="780" y="4502"/>
                      <a:pt x="634" y="4502"/>
                    </a:cubicBezTo>
                    <a:cubicBezTo>
                      <a:pt x="489" y="4502"/>
                      <a:pt x="343" y="4405"/>
                      <a:pt x="343" y="4211"/>
                    </a:cubicBezTo>
                    <a:lnTo>
                      <a:pt x="343" y="320"/>
                    </a:lnTo>
                    <a:close/>
                    <a:moveTo>
                      <a:pt x="12" y="0"/>
                    </a:moveTo>
                    <a:lnTo>
                      <a:pt x="12" y="4211"/>
                    </a:lnTo>
                    <a:cubicBezTo>
                      <a:pt x="1" y="4565"/>
                      <a:pt x="275" y="4862"/>
                      <a:pt x="629" y="4862"/>
                    </a:cubicBezTo>
                    <a:cubicBezTo>
                      <a:pt x="982" y="4862"/>
                      <a:pt x="1268" y="4565"/>
                      <a:pt x="1256" y="4211"/>
                    </a:cubicBezTo>
                    <a:lnTo>
                      <a:pt x="125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351;p36">
                <a:extLst>
                  <a:ext uri="{FF2B5EF4-FFF2-40B4-BE49-F238E27FC236}">
                    <a16:creationId xmlns:a16="http://schemas.microsoft.com/office/drawing/2014/main" id="{C37C244C-8A63-B0C7-720E-8507BCFB9C5D}"/>
                  </a:ext>
                </a:extLst>
              </p:cNvPr>
              <p:cNvSpPr/>
              <p:nvPr/>
            </p:nvSpPr>
            <p:spPr>
              <a:xfrm>
                <a:off x="4378929" y="3812014"/>
                <a:ext cx="11053" cy="11053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12" extrusionOk="0">
                    <a:moveTo>
                      <a:pt x="206" y="1"/>
                    </a:moveTo>
                    <a:cubicBezTo>
                      <a:pt x="92" y="1"/>
                      <a:pt x="1" y="92"/>
                      <a:pt x="1" y="206"/>
                    </a:cubicBezTo>
                    <a:cubicBezTo>
                      <a:pt x="1" y="320"/>
                      <a:pt x="92" y="411"/>
                      <a:pt x="206" y="411"/>
                    </a:cubicBezTo>
                    <a:cubicBezTo>
                      <a:pt x="320" y="411"/>
                      <a:pt x="411" y="320"/>
                      <a:pt x="411" y="206"/>
                    </a:cubicBezTo>
                    <a:cubicBezTo>
                      <a:pt x="411" y="92"/>
                      <a:pt x="320" y="1"/>
                      <a:pt x="20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352;p36">
                <a:extLst>
                  <a:ext uri="{FF2B5EF4-FFF2-40B4-BE49-F238E27FC236}">
                    <a16:creationId xmlns:a16="http://schemas.microsoft.com/office/drawing/2014/main" id="{37BCBCC2-64D5-B70E-11E6-40C16BE6BEF3}"/>
                  </a:ext>
                </a:extLst>
              </p:cNvPr>
              <p:cNvSpPr/>
              <p:nvPr/>
            </p:nvSpPr>
            <p:spPr>
              <a:xfrm>
                <a:off x="4366991" y="3827950"/>
                <a:ext cx="16553" cy="1438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6" extrusionOk="0">
                    <a:moveTo>
                      <a:pt x="263" y="0"/>
                    </a:moveTo>
                    <a:cubicBezTo>
                      <a:pt x="115" y="0"/>
                      <a:pt x="1" y="114"/>
                      <a:pt x="1" y="263"/>
                    </a:cubicBezTo>
                    <a:cubicBezTo>
                      <a:pt x="1" y="425"/>
                      <a:pt x="132" y="536"/>
                      <a:pt x="271" y="536"/>
                    </a:cubicBezTo>
                    <a:cubicBezTo>
                      <a:pt x="336" y="536"/>
                      <a:pt x="402" y="511"/>
                      <a:pt x="457" y="457"/>
                    </a:cubicBezTo>
                    <a:cubicBezTo>
                      <a:pt x="617" y="285"/>
                      <a:pt x="503" y="0"/>
                      <a:pt x="26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353;p36">
                <a:extLst>
                  <a:ext uri="{FF2B5EF4-FFF2-40B4-BE49-F238E27FC236}">
                    <a16:creationId xmlns:a16="http://schemas.microsoft.com/office/drawing/2014/main" id="{79E879E3-1271-A1A8-AFA7-D4051DD2D48B}"/>
                  </a:ext>
                </a:extLst>
              </p:cNvPr>
              <p:cNvSpPr/>
              <p:nvPr/>
            </p:nvSpPr>
            <p:spPr>
              <a:xfrm>
                <a:off x="4365462" y="3794575"/>
                <a:ext cx="13199" cy="9819"/>
              </a:xfrm>
              <a:custGeom>
                <a:avLst/>
                <a:gdLst/>
                <a:ahLst/>
                <a:cxnLst/>
                <a:rect l="l" t="t" r="r" b="b"/>
                <a:pathLst>
                  <a:path w="492" h="366" extrusionOk="0">
                    <a:moveTo>
                      <a:pt x="240" y="0"/>
                    </a:moveTo>
                    <a:cubicBezTo>
                      <a:pt x="0" y="0"/>
                      <a:pt x="0" y="365"/>
                      <a:pt x="240" y="365"/>
                    </a:cubicBezTo>
                    <a:cubicBezTo>
                      <a:pt x="491" y="365"/>
                      <a:pt x="491" y="0"/>
                      <a:pt x="24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354;p36">
                <a:extLst>
                  <a:ext uri="{FF2B5EF4-FFF2-40B4-BE49-F238E27FC236}">
                    <a16:creationId xmlns:a16="http://schemas.microsoft.com/office/drawing/2014/main" id="{55AD26B8-71EF-3C58-70F4-D4952DCEF5A9}"/>
                  </a:ext>
                </a:extLst>
              </p:cNvPr>
              <p:cNvSpPr/>
              <p:nvPr/>
            </p:nvSpPr>
            <p:spPr>
              <a:xfrm>
                <a:off x="4347701" y="3772817"/>
                <a:ext cx="8907" cy="8907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32" extrusionOk="0">
                    <a:moveTo>
                      <a:pt x="1" y="1"/>
                    </a:moveTo>
                    <a:lnTo>
                      <a:pt x="1" y="332"/>
                    </a:lnTo>
                    <a:lnTo>
                      <a:pt x="332" y="332"/>
                    </a:lnTo>
                    <a:lnTo>
                      <a:pt x="332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355;p36">
                <a:extLst>
                  <a:ext uri="{FF2B5EF4-FFF2-40B4-BE49-F238E27FC236}">
                    <a16:creationId xmlns:a16="http://schemas.microsoft.com/office/drawing/2014/main" id="{81D1010C-3924-A2CD-6F1A-BA860FB850A4}"/>
                  </a:ext>
                </a:extLst>
              </p:cNvPr>
              <p:cNvSpPr/>
              <p:nvPr/>
            </p:nvSpPr>
            <p:spPr>
              <a:xfrm>
                <a:off x="4347701" y="3763025"/>
                <a:ext cx="8907" cy="9819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66" extrusionOk="0">
                    <a:moveTo>
                      <a:pt x="1" y="1"/>
                    </a:moveTo>
                    <a:lnTo>
                      <a:pt x="1" y="366"/>
                    </a:lnTo>
                    <a:lnTo>
                      <a:pt x="332" y="366"/>
                    </a:lnTo>
                    <a:lnTo>
                      <a:pt x="332" y="12"/>
                    </a:lnTo>
                    <a:lnTo>
                      <a:pt x="126" y="12"/>
                    </a:lnTo>
                    <a:cubicBezTo>
                      <a:pt x="80" y="12"/>
                      <a:pt x="46" y="1"/>
                      <a:pt x="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356;p36">
                <a:extLst>
                  <a:ext uri="{FF2B5EF4-FFF2-40B4-BE49-F238E27FC236}">
                    <a16:creationId xmlns:a16="http://schemas.microsoft.com/office/drawing/2014/main" id="{C3A30927-86F5-650E-18D8-6AAC06FFB391}"/>
                  </a:ext>
                </a:extLst>
              </p:cNvPr>
              <p:cNvSpPr/>
              <p:nvPr/>
            </p:nvSpPr>
            <p:spPr>
              <a:xfrm>
                <a:off x="4309739" y="3772817"/>
                <a:ext cx="37988" cy="8907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332" extrusionOk="0">
                    <a:moveTo>
                      <a:pt x="0" y="1"/>
                    </a:moveTo>
                    <a:lnTo>
                      <a:pt x="0" y="332"/>
                    </a:lnTo>
                    <a:lnTo>
                      <a:pt x="1416" y="332"/>
                    </a:lnTo>
                    <a:lnTo>
                      <a:pt x="1416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357;p36">
                <a:extLst>
                  <a:ext uri="{FF2B5EF4-FFF2-40B4-BE49-F238E27FC236}">
                    <a16:creationId xmlns:a16="http://schemas.microsoft.com/office/drawing/2014/main" id="{58639D9B-E0C5-0DFD-062D-C8906BF5CC6B}"/>
                  </a:ext>
                </a:extLst>
              </p:cNvPr>
              <p:cNvSpPr/>
              <p:nvPr/>
            </p:nvSpPr>
            <p:spPr>
              <a:xfrm>
                <a:off x="4254633" y="3781698"/>
                <a:ext cx="55131" cy="210971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7864" extrusionOk="0">
                    <a:moveTo>
                      <a:pt x="0" y="1"/>
                    </a:moveTo>
                    <a:lnTo>
                      <a:pt x="0" y="6837"/>
                    </a:lnTo>
                    <a:cubicBezTo>
                      <a:pt x="0" y="7396"/>
                      <a:pt x="468" y="7864"/>
                      <a:pt x="1027" y="7864"/>
                    </a:cubicBezTo>
                    <a:cubicBezTo>
                      <a:pt x="1598" y="7864"/>
                      <a:pt x="2054" y="7396"/>
                      <a:pt x="2054" y="6837"/>
                    </a:cubicBezTo>
                    <a:lnTo>
                      <a:pt x="2054" y="1"/>
                    </a:lnTo>
                    <a:lnTo>
                      <a:pt x="1735" y="1"/>
                    </a:lnTo>
                    <a:lnTo>
                      <a:pt x="1735" y="6837"/>
                    </a:lnTo>
                    <a:cubicBezTo>
                      <a:pt x="1712" y="7282"/>
                      <a:pt x="1370" y="7504"/>
                      <a:pt x="1029" y="7504"/>
                    </a:cubicBezTo>
                    <a:cubicBezTo>
                      <a:pt x="688" y="7504"/>
                      <a:pt x="348" y="7282"/>
                      <a:pt x="331" y="6837"/>
                    </a:cubicBezTo>
                    <a:lnTo>
                      <a:pt x="33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358;p36">
                <a:extLst>
                  <a:ext uri="{FF2B5EF4-FFF2-40B4-BE49-F238E27FC236}">
                    <a16:creationId xmlns:a16="http://schemas.microsoft.com/office/drawing/2014/main" id="{C924C383-0BC6-BC07-A9F4-261FD5615105}"/>
                  </a:ext>
                </a:extLst>
              </p:cNvPr>
              <p:cNvSpPr/>
              <p:nvPr/>
            </p:nvSpPr>
            <p:spPr>
              <a:xfrm>
                <a:off x="4301154" y="3772817"/>
                <a:ext cx="8907" cy="8907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32" extrusionOk="0">
                    <a:moveTo>
                      <a:pt x="1" y="1"/>
                    </a:moveTo>
                    <a:lnTo>
                      <a:pt x="1" y="332"/>
                    </a:lnTo>
                    <a:lnTo>
                      <a:pt x="332" y="332"/>
                    </a:lnTo>
                    <a:lnTo>
                      <a:pt x="332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359;p36">
                <a:extLst>
                  <a:ext uri="{FF2B5EF4-FFF2-40B4-BE49-F238E27FC236}">
                    <a16:creationId xmlns:a16="http://schemas.microsoft.com/office/drawing/2014/main" id="{95DF572F-44BD-E58D-E70C-10140E2E1FBC}"/>
                  </a:ext>
                </a:extLst>
              </p:cNvPr>
              <p:cNvSpPr/>
              <p:nvPr/>
            </p:nvSpPr>
            <p:spPr>
              <a:xfrm>
                <a:off x="4301154" y="3763025"/>
                <a:ext cx="8612" cy="10141"/>
              </a:xfrm>
              <a:custGeom>
                <a:avLst/>
                <a:gdLst/>
                <a:ahLst/>
                <a:cxnLst/>
                <a:rect l="l" t="t" r="r" b="b"/>
                <a:pathLst>
                  <a:path w="321" h="378" extrusionOk="0">
                    <a:moveTo>
                      <a:pt x="320" y="1"/>
                    </a:moveTo>
                    <a:cubicBezTo>
                      <a:pt x="286" y="1"/>
                      <a:pt x="241" y="12"/>
                      <a:pt x="206" y="12"/>
                    </a:cubicBezTo>
                    <a:lnTo>
                      <a:pt x="1" y="12"/>
                    </a:lnTo>
                    <a:lnTo>
                      <a:pt x="1" y="377"/>
                    </a:lnTo>
                    <a:lnTo>
                      <a:pt x="320" y="377"/>
                    </a:lnTo>
                    <a:lnTo>
                      <a:pt x="320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360;p36">
                <a:extLst>
                  <a:ext uri="{FF2B5EF4-FFF2-40B4-BE49-F238E27FC236}">
                    <a16:creationId xmlns:a16="http://schemas.microsoft.com/office/drawing/2014/main" id="{ABDE4CE6-4FC8-479E-698A-27021928D1BA}"/>
                  </a:ext>
                </a:extLst>
              </p:cNvPr>
              <p:cNvSpPr/>
              <p:nvPr/>
            </p:nvSpPr>
            <p:spPr>
              <a:xfrm>
                <a:off x="4263513" y="3772817"/>
                <a:ext cx="37666" cy="8907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332" extrusionOk="0">
                    <a:moveTo>
                      <a:pt x="0" y="1"/>
                    </a:moveTo>
                    <a:lnTo>
                      <a:pt x="0" y="332"/>
                    </a:lnTo>
                    <a:lnTo>
                      <a:pt x="1404" y="332"/>
                    </a:lnTo>
                    <a:lnTo>
                      <a:pt x="140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361;p36">
                <a:extLst>
                  <a:ext uri="{FF2B5EF4-FFF2-40B4-BE49-F238E27FC236}">
                    <a16:creationId xmlns:a16="http://schemas.microsoft.com/office/drawing/2014/main" id="{210B1081-C129-429C-B618-96A146881750}"/>
                  </a:ext>
                </a:extLst>
              </p:cNvPr>
              <p:cNvSpPr/>
              <p:nvPr/>
            </p:nvSpPr>
            <p:spPr>
              <a:xfrm>
                <a:off x="4265659" y="3927136"/>
                <a:ext cx="33239" cy="53601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998" extrusionOk="0">
                    <a:moveTo>
                      <a:pt x="913" y="320"/>
                    </a:moveTo>
                    <a:lnTo>
                      <a:pt x="913" y="1381"/>
                    </a:lnTo>
                    <a:cubicBezTo>
                      <a:pt x="902" y="1564"/>
                      <a:pt x="762" y="1655"/>
                      <a:pt x="622" y="1655"/>
                    </a:cubicBezTo>
                    <a:cubicBezTo>
                      <a:pt x="482" y="1655"/>
                      <a:pt x="342" y="1564"/>
                      <a:pt x="331" y="1381"/>
                    </a:cubicBezTo>
                    <a:lnTo>
                      <a:pt x="331" y="320"/>
                    </a:lnTo>
                    <a:close/>
                    <a:moveTo>
                      <a:pt x="0" y="1"/>
                    </a:moveTo>
                    <a:lnTo>
                      <a:pt x="0" y="1381"/>
                    </a:lnTo>
                    <a:cubicBezTo>
                      <a:pt x="0" y="1792"/>
                      <a:pt x="311" y="1998"/>
                      <a:pt x="621" y="1998"/>
                    </a:cubicBezTo>
                    <a:cubicBezTo>
                      <a:pt x="930" y="1998"/>
                      <a:pt x="1238" y="1792"/>
                      <a:pt x="1233" y="1381"/>
                    </a:cubicBezTo>
                    <a:lnTo>
                      <a:pt x="1233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362;p36">
                <a:extLst>
                  <a:ext uri="{FF2B5EF4-FFF2-40B4-BE49-F238E27FC236}">
                    <a16:creationId xmlns:a16="http://schemas.microsoft.com/office/drawing/2014/main" id="{FBD49E73-A09B-C77D-3355-5A6D14F16F96}"/>
                  </a:ext>
                </a:extLst>
              </p:cNvPr>
              <p:cNvSpPr/>
              <p:nvPr/>
            </p:nvSpPr>
            <p:spPr>
              <a:xfrm>
                <a:off x="4282186" y="3903875"/>
                <a:ext cx="16874" cy="14406"/>
              </a:xfrm>
              <a:custGeom>
                <a:avLst/>
                <a:gdLst/>
                <a:ahLst/>
                <a:cxnLst/>
                <a:rect l="l" t="t" r="r" b="b"/>
                <a:pathLst>
                  <a:path w="629" h="537" extrusionOk="0">
                    <a:moveTo>
                      <a:pt x="274" y="0"/>
                    </a:moveTo>
                    <a:cubicBezTo>
                      <a:pt x="126" y="0"/>
                      <a:pt x="0" y="126"/>
                      <a:pt x="0" y="274"/>
                    </a:cubicBezTo>
                    <a:cubicBezTo>
                      <a:pt x="0" y="429"/>
                      <a:pt x="137" y="536"/>
                      <a:pt x="274" y="536"/>
                    </a:cubicBezTo>
                    <a:cubicBezTo>
                      <a:pt x="340" y="536"/>
                      <a:pt x="405" y="512"/>
                      <a:pt x="457" y="457"/>
                    </a:cubicBezTo>
                    <a:cubicBezTo>
                      <a:pt x="628" y="286"/>
                      <a:pt x="514" y="0"/>
                      <a:pt x="27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363;p36">
                <a:extLst>
                  <a:ext uri="{FF2B5EF4-FFF2-40B4-BE49-F238E27FC236}">
                    <a16:creationId xmlns:a16="http://schemas.microsoft.com/office/drawing/2014/main" id="{4A404D5E-E034-2D6A-0AD2-C69EAD05E458}"/>
                  </a:ext>
                </a:extLst>
              </p:cNvPr>
              <p:cNvSpPr/>
              <p:nvPr/>
            </p:nvSpPr>
            <p:spPr>
              <a:xfrm>
                <a:off x="4282186" y="3870474"/>
                <a:ext cx="11563" cy="976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64" extrusionOk="0">
                    <a:moveTo>
                      <a:pt x="207" y="1"/>
                    </a:moveTo>
                    <a:cubicBezTo>
                      <a:pt x="203" y="1"/>
                      <a:pt x="199" y="1"/>
                      <a:pt x="194" y="1"/>
                    </a:cubicBezTo>
                    <a:cubicBezTo>
                      <a:pt x="92" y="1"/>
                      <a:pt x="0" y="81"/>
                      <a:pt x="0" y="184"/>
                    </a:cubicBezTo>
                    <a:cubicBezTo>
                      <a:pt x="0" y="292"/>
                      <a:pt x="94" y="363"/>
                      <a:pt x="190" y="363"/>
                    </a:cubicBezTo>
                    <a:cubicBezTo>
                      <a:pt x="236" y="363"/>
                      <a:pt x="283" y="347"/>
                      <a:pt x="320" y="309"/>
                    </a:cubicBezTo>
                    <a:cubicBezTo>
                      <a:pt x="431" y="198"/>
                      <a:pt x="358" y="1"/>
                      <a:pt x="2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364;p36">
                <a:extLst>
                  <a:ext uri="{FF2B5EF4-FFF2-40B4-BE49-F238E27FC236}">
                    <a16:creationId xmlns:a16="http://schemas.microsoft.com/office/drawing/2014/main" id="{B51E3EBB-5F67-3E42-0937-45B0D9BD22AA}"/>
                  </a:ext>
                </a:extLst>
              </p:cNvPr>
              <p:cNvSpPr/>
              <p:nvPr/>
            </p:nvSpPr>
            <p:spPr>
              <a:xfrm>
                <a:off x="4271159" y="3892554"/>
                <a:ext cx="11053" cy="11026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11" extrusionOk="0">
                    <a:moveTo>
                      <a:pt x="206" y="0"/>
                    </a:moveTo>
                    <a:cubicBezTo>
                      <a:pt x="92" y="0"/>
                      <a:pt x="1" y="103"/>
                      <a:pt x="1" y="205"/>
                    </a:cubicBezTo>
                    <a:cubicBezTo>
                      <a:pt x="1" y="320"/>
                      <a:pt x="92" y="411"/>
                      <a:pt x="206" y="411"/>
                    </a:cubicBezTo>
                    <a:cubicBezTo>
                      <a:pt x="320" y="411"/>
                      <a:pt x="411" y="320"/>
                      <a:pt x="411" y="205"/>
                    </a:cubicBezTo>
                    <a:cubicBezTo>
                      <a:pt x="411" y="103"/>
                      <a:pt x="320" y="0"/>
                      <a:pt x="2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365;p36">
                <a:extLst>
                  <a:ext uri="{FF2B5EF4-FFF2-40B4-BE49-F238E27FC236}">
                    <a16:creationId xmlns:a16="http://schemas.microsoft.com/office/drawing/2014/main" id="{14D6AB35-2E3E-4619-1D3E-554093299ABF}"/>
                  </a:ext>
                </a:extLst>
              </p:cNvPr>
              <p:cNvSpPr/>
              <p:nvPr/>
            </p:nvSpPr>
            <p:spPr>
              <a:xfrm>
                <a:off x="4254633" y="3772817"/>
                <a:ext cx="8907" cy="8907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32" extrusionOk="0">
                    <a:moveTo>
                      <a:pt x="0" y="1"/>
                    </a:moveTo>
                    <a:lnTo>
                      <a:pt x="0" y="332"/>
                    </a:lnTo>
                    <a:lnTo>
                      <a:pt x="331" y="332"/>
                    </a:lnTo>
                    <a:lnTo>
                      <a:pt x="33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366;p36">
                <a:extLst>
                  <a:ext uri="{FF2B5EF4-FFF2-40B4-BE49-F238E27FC236}">
                    <a16:creationId xmlns:a16="http://schemas.microsoft.com/office/drawing/2014/main" id="{133F801F-AC0D-E0F5-11DE-573C7D87A033}"/>
                  </a:ext>
                </a:extLst>
              </p:cNvPr>
              <p:cNvSpPr/>
              <p:nvPr/>
            </p:nvSpPr>
            <p:spPr>
              <a:xfrm>
                <a:off x="4254633" y="3763025"/>
                <a:ext cx="8907" cy="9819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66" extrusionOk="0">
                    <a:moveTo>
                      <a:pt x="0" y="1"/>
                    </a:moveTo>
                    <a:lnTo>
                      <a:pt x="0" y="366"/>
                    </a:lnTo>
                    <a:lnTo>
                      <a:pt x="331" y="366"/>
                    </a:lnTo>
                    <a:lnTo>
                      <a:pt x="331" y="12"/>
                    </a:lnTo>
                    <a:lnTo>
                      <a:pt x="126" y="12"/>
                    </a:lnTo>
                    <a:cubicBezTo>
                      <a:pt x="80" y="12"/>
                      <a:pt x="46" y="1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367;p36">
                <a:extLst>
                  <a:ext uri="{FF2B5EF4-FFF2-40B4-BE49-F238E27FC236}">
                    <a16:creationId xmlns:a16="http://schemas.microsoft.com/office/drawing/2014/main" id="{7D05EB89-2BC0-E823-1FA4-3D771A6EE8B8}"/>
                  </a:ext>
                </a:extLst>
              </p:cNvPr>
              <p:cNvSpPr/>
              <p:nvPr/>
            </p:nvSpPr>
            <p:spPr>
              <a:xfrm>
                <a:off x="4214819" y="3772817"/>
                <a:ext cx="39839" cy="236994"/>
              </a:xfrm>
              <a:custGeom>
                <a:avLst/>
                <a:gdLst/>
                <a:ahLst/>
                <a:cxnLst/>
                <a:rect l="l" t="t" r="r" b="b"/>
                <a:pathLst>
                  <a:path w="1485" h="8834" extrusionOk="0">
                    <a:moveTo>
                      <a:pt x="172" y="1"/>
                    </a:moveTo>
                    <a:cubicBezTo>
                      <a:pt x="81" y="1"/>
                      <a:pt x="1" y="81"/>
                      <a:pt x="1" y="172"/>
                    </a:cubicBezTo>
                    <a:lnTo>
                      <a:pt x="1" y="8834"/>
                    </a:lnTo>
                    <a:lnTo>
                      <a:pt x="332" y="8834"/>
                    </a:lnTo>
                    <a:lnTo>
                      <a:pt x="332" y="332"/>
                    </a:lnTo>
                    <a:lnTo>
                      <a:pt x="1484" y="332"/>
                    </a:lnTo>
                    <a:lnTo>
                      <a:pt x="148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1490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2"/>
          <p:cNvSpPr txBox="1">
            <a:spLocks noGrp="1"/>
          </p:cNvSpPr>
          <p:nvPr>
            <p:ph type="body" idx="1"/>
          </p:nvPr>
        </p:nvSpPr>
        <p:spPr>
          <a:xfrm>
            <a:off x="963750" y="1607950"/>
            <a:ext cx="7216500" cy="29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400" dirty="0"/>
              <a:t>- Precision medicine tailors therapies to individual patients</a:t>
            </a:r>
          </a:p>
          <a:p>
            <a:endParaRPr lang="en-US" sz="2400" dirty="0"/>
          </a:p>
          <a:p>
            <a:r>
              <a:rPr lang="en-US" sz="2400" dirty="0"/>
              <a:t>- Accurate drug response prediction can reduce side effects and increase treatment efficacy</a:t>
            </a:r>
          </a:p>
          <a:p>
            <a:endParaRPr lang="en-US" sz="2400" dirty="0"/>
          </a:p>
          <a:p>
            <a:r>
              <a:rPr lang="en-US" sz="2400" dirty="0"/>
              <a:t>- Machine Learning (ML) helps detect patterns in large datasets for predictive analysis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969" name="Google Shape;969;p32"/>
          <p:cNvSpPr txBox="1">
            <a:spLocks noGrp="1"/>
          </p:cNvSpPr>
          <p:nvPr>
            <p:ph type="title"/>
          </p:nvPr>
        </p:nvSpPr>
        <p:spPr>
          <a:xfrm>
            <a:off x="721050" y="287600"/>
            <a:ext cx="7701900" cy="6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33"/>
          <p:cNvSpPr txBox="1">
            <a:spLocks noGrp="1"/>
          </p:cNvSpPr>
          <p:nvPr>
            <p:ph type="title"/>
          </p:nvPr>
        </p:nvSpPr>
        <p:spPr>
          <a:xfrm>
            <a:off x="152269" y="98548"/>
            <a:ext cx="8083859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dirty="0"/>
              <a:t>OBJECTIVES</a:t>
            </a:r>
            <a:endParaRPr sz="2400" dirty="0"/>
          </a:p>
        </p:txBody>
      </p:sp>
      <p:sp>
        <p:nvSpPr>
          <p:cNvPr id="975" name="Google Shape;975;p33"/>
          <p:cNvSpPr txBox="1">
            <a:spLocks noGrp="1"/>
          </p:cNvSpPr>
          <p:nvPr>
            <p:ph type="subTitle" idx="1"/>
          </p:nvPr>
        </p:nvSpPr>
        <p:spPr>
          <a:xfrm>
            <a:off x="152269" y="853039"/>
            <a:ext cx="8103627" cy="3899825"/>
          </a:xfrm>
          <a:prstGeom prst="rect">
            <a:avLst/>
          </a:prstGeom>
        </p:spPr>
        <p:txBody>
          <a:bodyPr spcFirstLastPara="1" wrap="square" lIns="365750" tIns="91425" rIns="365750" bIns="91425" anchor="ctr" anchorCtr="0">
            <a:noAutofit/>
          </a:bodyPr>
          <a:lstStyle/>
          <a:p>
            <a:pPr algn="l"/>
            <a:r>
              <a:rPr lang="en-US" sz="2400" dirty="0"/>
              <a:t>Primary Objective: Develop a machine learning model to predict cancer patient drug responses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Key Steps:</a:t>
            </a:r>
          </a:p>
          <a:p>
            <a:pPr algn="l"/>
            <a:r>
              <a:rPr lang="en-US" sz="2400" dirty="0"/>
              <a:t>1. Data Collection and Preprocessing</a:t>
            </a:r>
          </a:p>
          <a:p>
            <a:pPr algn="l"/>
            <a:r>
              <a:rPr lang="en-US" sz="2400" dirty="0"/>
              <a:t>2. Model Development</a:t>
            </a:r>
          </a:p>
          <a:p>
            <a:pPr algn="l"/>
            <a:r>
              <a:rPr lang="en-US" sz="2400" dirty="0"/>
              <a:t>3. Model Evaluation</a:t>
            </a:r>
          </a:p>
          <a:p>
            <a:pPr algn="l"/>
            <a:r>
              <a:rPr lang="en-US" sz="2400" dirty="0"/>
              <a:t>4. Application Development</a:t>
            </a:r>
          </a:p>
          <a:p>
            <a:pPr algn="l"/>
            <a:r>
              <a:rPr lang="en-US" sz="2400" dirty="0"/>
              <a:t>5. Validation and Refinement</a:t>
            </a:r>
            <a:endParaRPr lang="en-US" dirty="0"/>
          </a:p>
        </p:txBody>
      </p:sp>
      <p:grpSp>
        <p:nvGrpSpPr>
          <p:cNvPr id="976" name="Google Shape;976;p33"/>
          <p:cNvGrpSpPr/>
          <p:nvPr/>
        </p:nvGrpSpPr>
        <p:grpSpPr>
          <a:xfrm rot="10800000" flipH="1">
            <a:off x="1242628" y="4766172"/>
            <a:ext cx="5460900" cy="209450"/>
            <a:chOff x="1841550" y="3649763"/>
            <a:chExt cx="5460900" cy="209450"/>
          </a:xfrm>
        </p:grpSpPr>
        <p:sp>
          <p:nvSpPr>
            <p:cNvPr id="977" name="Google Shape;977;p33"/>
            <p:cNvSpPr/>
            <p:nvPr/>
          </p:nvSpPr>
          <p:spPr>
            <a:xfrm>
              <a:off x="1841550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3"/>
            <p:cNvSpPr/>
            <p:nvPr/>
          </p:nvSpPr>
          <p:spPr>
            <a:xfrm>
              <a:off x="2215506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3"/>
            <p:cNvSpPr/>
            <p:nvPr/>
          </p:nvSpPr>
          <p:spPr>
            <a:xfrm>
              <a:off x="2589461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3"/>
            <p:cNvSpPr/>
            <p:nvPr/>
          </p:nvSpPr>
          <p:spPr>
            <a:xfrm>
              <a:off x="2963417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3"/>
            <p:cNvSpPr/>
            <p:nvPr/>
          </p:nvSpPr>
          <p:spPr>
            <a:xfrm>
              <a:off x="3337372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3"/>
            <p:cNvSpPr/>
            <p:nvPr/>
          </p:nvSpPr>
          <p:spPr>
            <a:xfrm>
              <a:off x="3711328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3"/>
            <p:cNvSpPr/>
            <p:nvPr/>
          </p:nvSpPr>
          <p:spPr>
            <a:xfrm>
              <a:off x="4085284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3"/>
            <p:cNvSpPr/>
            <p:nvPr/>
          </p:nvSpPr>
          <p:spPr>
            <a:xfrm>
              <a:off x="4459239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3"/>
            <p:cNvSpPr/>
            <p:nvPr/>
          </p:nvSpPr>
          <p:spPr>
            <a:xfrm>
              <a:off x="4833195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3"/>
            <p:cNvSpPr/>
            <p:nvPr/>
          </p:nvSpPr>
          <p:spPr>
            <a:xfrm>
              <a:off x="5207150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3"/>
            <p:cNvSpPr/>
            <p:nvPr/>
          </p:nvSpPr>
          <p:spPr>
            <a:xfrm>
              <a:off x="5581106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3"/>
            <p:cNvSpPr/>
            <p:nvPr/>
          </p:nvSpPr>
          <p:spPr>
            <a:xfrm>
              <a:off x="5955062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3"/>
            <p:cNvSpPr/>
            <p:nvPr/>
          </p:nvSpPr>
          <p:spPr>
            <a:xfrm>
              <a:off x="6329017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3"/>
            <p:cNvSpPr/>
            <p:nvPr/>
          </p:nvSpPr>
          <p:spPr>
            <a:xfrm>
              <a:off x="6702973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3"/>
            <p:cNvSpPr/>
            <p:nvPr/>
          </p:nvSpPr>
          <p:spPr>
            <a:xfrm>
              <a:off x="7076928" y="36497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" name="Google Shape;992;p33"/>
          <p:cNvGrpSpPr/>
          <p:nvPr/>
        </p:nvGrpSpPr>
        <p:grpSpPr>
          <a:xfrm>
            <a:off x="8219833" y="-317641"/>
            <a:ext cx="978303" cy="1867940"/>
            <a:chOff x="721050" y="1637800"/>
            <a:chExt cx="978303" cy="1867940"/>
          </a:xfrm>
        </p:grpSpPr>
        <p:sp>
          <p:nvSpPr>
            <p:cNvPr id="993" name="Google Shape;993;p33"/>
            <p:cNvSpPr/>
            <p:nvPr/>
          </p:nvSpPr>
          <p:spPr>
            <a:xfrm>
              <a:off x="721050" y="1637800"/>
              <a:ext cx="978300" cy="1867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3"/>
            <p:cNvSpPr/>
            <p:nvPr/>
          </p:nvSpPr>
          <p:spPr>
            <a:xfrm>
              <a:off x="1432420" y="2337721"/>
              <a:ext cx="157028" cy="248696"/>
            </a:xfrm>
            <a:custGeom>
              <a:avLst/>
              <a:gdLst/>
              <a:ahLst/>
              <a:cxnLst/>
              <a:rect l="l" t="t" r="r" b="b"/>
              <a:pathLst>
                <a:path w="8464" h="13405" extrusionOk="0">
                  <a:moveTo>
                    <a:pt x="1012" y="2232"/>
                  </a:moveTo>
                  <a:lnTo>
                    <a:pt x="2153" y="4480"/>
                  </a:lnTo>
                  <a:cubicBezTo>
                    <a:pt x="2205" y="4584"/>
                    <a:pt x="2310" y="4649"/>
                    <a:pt x="2417" y="4649"/>
                  </a:cubicBezTo>
                  <a:cubicBezTo>
                    <a:pt x="2451" y="4649"/>
                    <a:pt x="2485" y="4642"/>
                    <a:pt x="2518" y="4629"/>
                  </a:cubicBezTo>
                  <a:lnTo>
                    <a:pt x="6147" y="3214"/>
                  </a:lnTo>
                  <a:lnTo>
                    <a:pt x="7574" y="11453"/>
                  </a:lnTo>
                  <a:lnTo>
                    <a:pt x="4846" y="6466"/>
                  </a:lnTo>
                  <a:cubicBezTo>
                    <a:pt x="4812" y="6386"/>
                    <a:pt x="4755" y="6340"/>
                    <a:pt x="4675" y="6318"/>
                  </a:cubicBezTo>
                  <a:cubicBezTo>
                    <a:pt x="4652" y="6306"/>
                    <a:pt x="4618" y="6306"/>
                    <a:pt x="4595" y="6306"/>
                  </a:cubicBezTo>
                  <a:cubicBezTo>
                    <a:pt x="4549" y="6306"/>
                    <a:pt x="4492" y="6318"/>
                    <a:pt x="4458" y="6340"/>
                  </a:cubicBezTo>
                  <a:lnTo>
                    <a:pt x="2050" y="7710"/>
                  </a:lnTo>
                  <a:lnTo>
                    <a:pt x="1012" y="2232"/>
                  </a:lnTo>
                  <a:close/>
                  <a:moveTo>
                    <a:pt x="343" y="0"/>
                  </a:moveTo>
                  <a:cubicBezTo>
                    <a:pt x="172" y="0"/>
                    <a:pt x="0" y="147"/>
                    <a:pt x="65" y="361"/>
                  </a:cubicBezTo>
                  <a:lnTo>
                    <a:pt x="1571" y="8223"/>
                  </a:lnTo>
                  <a:cubicBezTo>
                    <a:pt x="1596" y="8365"/>
                    <a:pt x="1718" y="8458"/>
                    <a:pt x="1849" y="8458"/>
                  </a:cubicBezTo>
                  <a:cubicBezTo>
                    <a:pt x="1897" y="8458"/>
                    <a:pt x="1947" y="8445"/>
                    <a:pt x="1993" y="8418"/>
                  </a:cubicBezTo>
                  <a:lnTo>
                    <a:pt x="4492" y="6991"/>
                  </a:lnTo>
                  <a:lnTo>
                    <a:pt x="7916" y="13256"/>
                  </a:lnTo>
                  <a:cubicBezTo>
                    <a:pt x="7962" y="13348"/>
                    <a:pt x="8053" y="13405"/>
                    <a:pt x="8156" y="13405"/>
                  </a:cubicBezTo>
                  <a:cubicBezTo>
                    <a:pt x="8190" y="13405"/>
                    <a:pt x="8224" y="13393"/>
                    <a:pt x="8247" y="13382"/>
                  </a:cubicBezTo>
                  <a:cubicBezTo>
                    <a:pt x="8384" y="13336"/>
                    <a:pt x="8464" y="13199"/>
                    <a:pt x="8441" y="13062"/>
                  </a:cubicBezTo>
                  <a:lnTo>
                    <a:pt x="6649" y="2757"/>
                  </a:lnTo>
                  <a:cubicBezTo>
                    <a:pt x="6638" y="2677"/>
                    <a:pt x="6581" y="2597"/>
                    <a:pt x="6501" y="2563"/>
                  </a:cubicBezTo>
                  <a:cubicBezTo>
                    <a:pt x="6461" y="2536"/>
                    <a:pt x="6413" y="2525"/>
                    <a:pt x="6364" y="2525"/>
                  </a:cubicBezTo>
                  <a:cubicBezTo>
                    <a:pt x="6329" y="2525"/>
                    <a:pt x="6294" y="2531"/>
                    <a:pt x="6261" y="2540"/>
                  </a:cubicBezTo>
                  <a:lnTo>
                    <a:pt x="2552" y="4001"/>
                  </a:lnTo>
                  <a:lnTo>
                    <a:pt x="601" y="178"/>
                  </a:lnTo>
                  <a:cubicBezTo>
                    <a:pt x="549" y="53"/>
                    <a:pt x="446" y="0"/>
                    <a:pt x="3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3"/>
            <p:cNvSpPr/>
            <p:nvPr/>
          </p:nvSpPr>
          <p:spPr>
            <a:xfrm>
              <a:off x="756759" y="1724883"/>
              <a:ext cx="135285" cy="120881"/>
            </a:xfrm>
            <a:custGeom>
              <a:avLst/>
              <a:gdLst/>
              <a:ahLst/>
              <a:cxnLst/>
              <a:rect l="l" t="t" r="r" b="b"/>
              <a:pathLst>
                <a:path w="4452" h="3978" extrusionOk="0">
                  <a:moveTo>
                    <a:pt x="3025" y="395"/>
                  </a:moveTo>
                  <a:lnTo>
                    <a:pt x="4040" y="2655"/>
                  </a:lnTo>
                  <a:lnTo>
                    <a:pt x="1952" y="3591"/>
                  </a:lnTo>
                  <a:cubicBezTo>
                    <a:pt x="1863" y="3631"/>
                    <a:pt x="1769" y="3650"/>
                    <a:pt x="1674" y="3650"/>
                  </a:cubicBezTo>
                  <a:cubicBezTo>
                    <a:pt x="1340" y="3650"/>
                    <a:pt x="991" y="3414"/>
                    <a:pt x="822" y="3032"/>
                  </a:cubicBezTo>
                  <a:lnTo>
                    <a:pt x="605" y="2541"/>
                  </a:lnTo>
                  <a:cubicBezTo>
                    <a:pt x="388" y="2050"/>
                    <a:pt x="537" y="1502"/>
                    <a:pt x="936" y="1320"/>
                  </a:cubicBezTo>
                  <a:lnTo>
                    <a:pt x="3025" y="395"/>
                  </a:lnTo>
                  <a:close/>
                  <a:moveTo>
                    <a:pt x="3110" y="1"/>
                  </a:moveTo>
                  <a:cubicBezTo>
                    <a:pt x="3086" y="1"/>
                    <a:pt x="3061" y="6"/>
                    <a:pt x="3036" y="19"/>
                  </a:cubicBezTo>
                  <a:lnTo>
                    <a:pt x="799" y="1012"/>
                  </a:lnTo>
                  <a:cubicBezTo>
                    <a:pt x="229" y="1274"/>
                    <a:pt x="0" y="2016"/>
                    <a:pt x="297" y="2678"/>
                  </a:cubicBezTo>
                  <a:lnTo>
                    <a:pt x="514" y="3157"/>
                  </a:lnTo>
                  <a:cubicBezTo>
                    <a:pt x="742" y="3665"/>
                    <a:pt x="1211" y="3978"/>
                    <a:pt x="1674" y="3978"/>
                  </a:cubicBezTo>
                  <a:cubicBezTo>
                    <a:pt x="1815" y="3978"/>
                    <a:pt x="1956" y="3949"/>
                    <a:pt x="2089" y="3887"/>
                  </a:cubicBezTo>
                  <a:lnTo>
                    <a:pt x="4326" y="2895"/>
                  </a:lnTo>
                  <a:cubicBezTo>
                    <a:pt x="4417" y="2849"/>
                    <a:pt x="4451" y="2758"/>
                    <a:pt x="4417" y="2666"/>
                  </a:cubicBezTo>
                  <a:lnTo>
                    <a:pt x="3264" y="99"/>
                  </a:lnTo>
                  <a:cubicBezTo>
                    <a:pt x="3231" y="41"/>
                    <a:pt x="3174" y="1"/>
                    <a:pt x="31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3"/>
            <p:cNvSpPr/>
            <p:nvPr/>
          </p:nvSpPr>
          <p:spPr>
            <a:xfrm>
              <a:off x="1506652" y="2413420"/>
              <a:ext cx="192686" cy="476614"/>
            </a:xfrm>
            <a:custGeom>
              <a:avLst/>
              <a:gdLst/>
              <a:ahLst/>
              <a:cxnLst/>
              <a:rect l="l" t="t" r="r" b="b"/>
              <a:pathLst>
                <a:path w="10386" h="25690" extrusionOk="0">
                  <a:moveTo>
                    <a:pt x="10386" y="1"/>
                  </a:moveTo>
                  <a:cubicBezTo>
                    <a:pt x="9941" y="206"/>
                    <a:pt x="9507" y="435"/>
                    <a:pt x="9073" y="640"/>
                  </a:cubicBezTo>
                  <a:cubicBezTo>
                    <a:pt x="7464" y="1427"/>
                    <a:pt x="5935" y="2181"/>
                    <a:pt x="4600" y="2318"/>
                  </a:cubicBezTo>
                  <a:cubicBezTo>
                    <a:pt x="4383" y="2329"/>
                    <a:pt x="4166" y="2363"/>
                    <a:pt x="3961" y="2397"/>
                  </a:cubicBezTo>
                  <a:cubicBezTo>
                    <a:pt x="3801" y="2420"/>
                    <a:pt x="3698" y="2569"/>
                    <a:pt x="3721" y="2728"/>
                  </a:cubicBezTo>
                  <a:lnTo>
                    <a:pt x="4668" y="8959"/>
                  </a:lnTo>
                  <a:cubicBezTo>
                    <a:pt x="4680" y="9074"/>
                    <a:pt x="4760" y="9165"/>
                    <a:pt x="4862" y="9199"/>
                  </a:cubicBezTo>
                  <a:cubicBezTo>
                    <a:pt x="5912" y="9496"/>
                    <a:pt x="6574" y="10523"/>
                    <a:pt x="6414" y="11596"/>
                  </a:cubicBezTo>
                  <a:cubicBezTo>
                    <a:pt x="6266" y="12668"/>
                    <a:pt x="5353" y="13467"/>
                    <a:pt x="4269" y="13467"/>
                  </a:cubicBezTo>
                  <a:cubicBezTo>
                    <a:pt x="3892" y="13467"/>
                    <a:pt x="1564" y="14551"/>
                    <a:pt x="206" y="15202"/>
                  </a:cubicBezTo>
                  <a:cubicBezTo>
                    <a:pt x="69" y="15259"/>
                    <a:pt x="1" y="15430"/>
                    <a:pt x="69" y="15578"/>
                  </a:cubicBezTo>
                  <a:cubicBezTo>
                    <a:pt x="1096" y="17838"/>
                    <a:pt x="2580" y="20200"/>
                    <a:pt x="4497" y="22620"/>
                  </a:cubicBezTo>
                  <a:cubicBezTo>
                    <a:pt x="6323" y="24925"/>
                    <a:pt x="8092" y="25690"/>
                    <a:pt x="9633" y="25690"/>
                  </a:cubicBezTo>
                  <a:cubicBezTo>
                    <a:pt x="9884" y="25690"/>
                    <a:pt x="10135" y="25667"/>
                    <a:pt x="10374" y="25633"/>
                  </a:cubicBezTo>
                  <a:lnTo>
                    <a:pt x="10374" y="25062"/>
                  </a:lnTo>
                  <a:cubicBezTo>
                    <a:pt x="10130" y="25105"/>
                    <a:pt x="9886" y="25127"/>
                    <a:pt x="9643" y="25127"/>
                  </a:cubicBezTo>
                  <a:cubicBezTo>
                    <a:pt x="8027" y="25127"/>
                    <a:pt x="6451" y="24172"/>
                    <a:pt x="4954" y="22277"/>
                  </a:cubicBezTo>
                  <a:cubicBezTo>
                    <a:pt x="3139" y="19984"/>
                    <a:pt x="1713" y="17747"/>
                    <a:pt x="708" y="15601"/>
                  </a:cubicBezTo>
                  <a:cubicBezTo>
                    <a:pt x="2317" y="14848"/>
                    <a:pt x="4029" y="14083"/>
                    <a:pt x="4269" y="14049"/>
                  </a:cubicBezTo>
                  <a:cubicBezTo>
                    <a:pt x="5604" y="14049"/>
                    <a:pt x="6745" y="13091"/>
                    <a:pt x="6974" y="11778"/>
                  </a:cubicBezTo>
                  <a:cubicBezTo>
                    <a:pt x="7202" y="10454"/>
                    <a:pt x="6460" y="9165"/>
                    <a:pt x="5205" y="8708"/>
                  </a:cubicBezTo>
                  <a:lnTo>
                    <a:pt x="4326" y="2934"/>
                  </a:lnTo>
                  <a:cubicBezTo>
                    <a:pt x="4440" y="2911"/>
                    <a:pt x="4543" y="2900"/>
                    <a:pt x="4645" y="2900"/>
                  </a:cubicBezTo>
                  <a:cubicBezTo>
                    <a:pt x="6095" y="2751"/>
                    <a:pt x="7670" y="1975"/>
                    <a:pt x="9336" y="1154"/>
                  </a:cubicBezTo>
                  <a:cubicBezTo>
                    <a:pt x="9678" y="982"/>
                    <a:pt x="10032" y="811"/>
                    <a:pt x="10386" y="640"/>
                  </a:cubicBezTo>
                  <a:lnTo>
                    <a:pt x="10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3"/>
            <p:cNvSpPr/>
            <p:nvPr/>
          </p:nvSpPr>
          <p:spPr>
            <a:xfrm>
              <a:off x="1617825" y="2437781"/>
              <a:ext cx="81520" cy="44916"/>
            </a:xfrm>
            <a:custGeom>
              <a:avLst/>
              <a:gdLst/>
              <a:ahLst/>
              <a:cxnLst/>
              <a:rect l="l" t="t" r="r" b="b"/>
              <a:pathLst>
                <a:path w="4394" h="2421" extrusionOk="0">
                  <a:moveTo>
                    <a:pt x="4394" y="0"/>
                  </a:moveTo>
                  <a:cubicBezTo>
                    <a:pt x="4131" y="126"/>
                    <a:pt x="3869" y="263"/>
                    <a:pt x="3606" y="388"/>
                  </a:cubicBezTo>
                  <a:cubicBezTo>
                    <a:pt x="2499" y="936"/>
                    <a:pt x="1347" y="1507"/>
                    <a:pt x="228" y="1860"/>
                  </a:cubicBezTo>
                  <a:cubicBezTo>
                    <a:pt x="91" y="1895"/>
                    <a:pt x="0" y="2043"/>
                    <a:pt x="34" y="2191"/>
                  </a:cubicBezTo>
                  <a:cubicBezTo>
                    <a:pt x="56" y="2321"/>
                    <a:pt x="180" y="2421"/>
                    <a:pt x="310" y="2421"/>
                  </a:cubicBezTo>
                  <a:cubicBezTo>
                    <a:pt x="317" y="2421"/>
                    <a:pt x="324" y="2420"/>
                    <a:pt x="331" y="2420"/>
                  </a:cubicBezTo>
                  <a:cubicBezTo>
                    <a:pt x="1678" y="2306"/>
                    <a:pt x="2990" y="1872"/>
                    <a:pt x="4143" y="1495"/>
                  </a:cubicBezTo>
                  <a:lnTo>
                    <a:pt x="4394" y="1415"/>
                  </a:lnTo>
                  <a:lnTo>
                    <a:pt x="4394" y="811"/>
                  </a:lnTo>
                  <a:lnTo>
                    <a:pt x="3960" y="947"/>
                  </a:lnTo>
                  <a:lnTo>
                    <a:pt x="3378" y="1142"/>
                  </a:lnTo>
                  <a:lnTo>
                    <a:pt x="3869" y="902"/>
                  </a:lnTo>
                  <a:lnTo>
                    <a:pt x="4394" y="639"/>
                  </a:lnTo>
                  <a:lnTo>
                    <a:pt x="43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3"/>
            <p:cNvSpPr/>
            <p:nvPr/>
          </p:nvSpPr>
          <p:spPr>
            <a:xfrm>
              <a:off x="859408" y="1687810"/>
              <a:ext cx="130757" cy="118997"/>
            </a:xfrm>
            <a:custGeom>
              <a:avLst/>
              <a:gdLst/>
              <a:ahLst/>
              <a:cxnLst/>
              <a:rect l="l" t="t" r="r" b="b"/>
              <a:pathLst>
                <a:path w="4303" h="3916" extrusionOk="0">
                  <a:moveTo>
                    <a:pt x="2622" y="335"/>
                  </a:moveTo>
                  <a:cubicBezTo>
                    <a:pt x="2960" y="335"/>
                    <a:pt x="3303" y="571"/>
                    <a:pt x="3481" y="953"/>
                  </a:cubicBezTo>
                  <a:lnTo>
                    <a:pt x="3698" y="1444"/>
                  </a:lnTo>
                  <a:cubicBezTo>
                    <a:pt x="3915" y="1935"/>
                    <a:pt x="3766" y="2471"/>
                    <a:pt x="3356" y="2665"/>
                  </a:cubicBezTo>
                  <a:lnTo>
                    <a:pt x="1438" y="3521"/>
                  </a:lnTo>
                  <a:lnTo>
                    <a:pt x="423" y="1273"/>
                  </a:lnTo>
                  <a:lnTo>
                    <a:pt x="2340" y="394"/>
                  </a:lnTo>
                  <a:cubicBezTo>
                    <a:pt x="2431" y="354"/>
                    <a:pt x="2526" y="335"/>
                    <a:pt x="2622" y="335"/>
                  </a:cubicBezTo>
                  <a:close/>
                  <a:moveTo>
                    <a:pt x="2619" y="1"/>
                  </a:moveTo>
                  <a:cubicBezTo>
                    <a:pt x="2478" y="1"/>
                    <a:pt x="2337" y="28"/>
                    <a:pt x="2203" y="86"/>
                  </a:cubicBezTo>
                  <a:lnTo>
                    <a:pt x="126" y="1022"/>
                  </a:lnTo>
                  <a:cubicBezTo>
                    <a:pt x="46" y="1056"/>
                    <a:pt x="0" y="1159"/>
                    <a:pt x="35" y="1250"/>
                  </a:cubicBezTo>
                  <a:lnTo>
                    <a:pt x="1199" y="3818"/>
                  </a:lnTo>
                  <a:cubicBezTo>
                    <a:pt x="1224" y="3876"/>
                    <a:pt x="1285" y="3916"/>
                    <a:pt x="1347" y="3916"/>
                  </a:cubicBezTo>
                  <a:cubicBezTo>
                    <a:pt x="1370" y="3916"/>
                    <a:pt x="1394" y="3910"/>
                    <a:pt x="1416" y="3898"/>
                  </a:cubicBezTo>
                  <a:lnTo>
                    <a:pt x="3493" y="2962"/>
                  </a:lnTo>
                  <a:cubicBezTo>
                    <a:pt x="4063" y="2711"/>
                    <a:pt x="4303" y="1969"/>
                    <a:pt x="4006" y="1296"/>
                  </a:cubicBezTo>
                  <a:lnTo>
                    <a:pt x="3789" y="817"/>
                  </a:lnTo>
                  <a:cubicBezTo>
                    <a:pt x="3561" y="307"/>
                    <a:pt x="3090" y="1"/>
                    <a:pt x="26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3"/>
            <p:cNvSpPr/>
            <p:nvPr/>
          </p:nvSpPr>
          <p:spPr>
            <a:xfrm>
              <a:off x="1325274" y="2654152"/>
              <a:ext cx="243223" cy="124543"/>
            </a:xfrm>
            <a:custGeom>
              <a:avLst/>
              <a:gdLst/>
              <a:ahLst/>
              <a:cxnLst/>
              <a:rect l="l" t="t" r="r" b="b"/>
              <a:pathLst>
                <a:path w="13110" h="6713" extrusionOk="0">
                  <a:moveTo>
                    <a:pt x="11089" y="720"/>
                  </a:moveTo>
                  <a:lnTo>
                    <a:pt x="6410" y="2763"/>
                  </a:lnTo>
                  <a:cubicBezTo>
                    <a:pt x="6342" y="2797"/>
                    <a:pt x="6285" y="2855"/>
                    <a:pt x="6262" y="2923"/>
                  </a:cubicBezTo>
                  <a:cubicBezTo>
                    <a:pt x="6228" y="3003"/>
                    <a:pt x="6239" y="3083"/>
                    <a:pt x="6262" y="3151"/>
                  </a:cubicBezTo>
                  <a:lnTo>
                    <a:pt x="7323" y="5434"/>
                  </a:lnTo>
                  <a:lnTo>
                    <a:pt x="2393" y="5924"/>
                  </a:lnTo>
                  <a:lnTo>
                    <a:pt x="4402" y="5114"/>
                  </a:lnTo>
                  <a:cubicBezTo>
                    <a:pt x="4539" y="5057"/>
                    <a:pt x="4618" y="4909"/>
                    <a:pt x="4573" y="4772"/>
                  </a:cubicBezTo>
                  <a:lnTo>
                    <a:pt x="3568" y="1348"/>
                  </a:lnTo>
                  <a:lnTo>
                    <a:pt x="11089" y="720"/>
                  </a:lnTo>
                  <a:close/>
                  <a:moveTo>
                    <a:pt x="12792" y="1"/>
                  </a:moveTo>
                  <a:cubicBezTo>
                    <a:pt x="12783" y="1"/>
                    <a:pt x="12775" y="1"/>
                    <a:pt x="12767" y="1"/>
                  </a:cubicBezTo>
                  <a:lnTo>
                    <a:pt x="3169" y="812"/>
                  </a:lnTo>
                  <a:cubicBezTo>
                    <a:pt x="3089" y="823"/>
                    <a:pt x="3009" y="869"/>
                    <a:pt x="2952" y="937"/>
                  </a:cubicBezTo>
                  <a:cubicBezTo>
                    <a:pt x="2907" y="1006"/>
                    <a:pt x="2895" y="1097"/>
                    <a:pt x="2918" y="1177"/>
                  </a:cubicBezTo>
                  <a:lnTo>
                    <a:pt x="3945" y="4680"/>
                  </a:lnTo>
                  <a:lnTo>
                    <a:pt x="305" y="6153"/>
                  </a:lnTo>
                  <a:cubicBezTo>
                    <a:pt x="0" y="6265"/>
                    <a:pt x="86" y="6712"/>
                    <a:pt x="407" y="6712"/>
                  </a:cubicBezTo>
                  <a:cubicBezTo>
                    <a:pt x="411" y="6712"/>
                    <a:pt x="415" y="6712"/>
                    <a:pt x="419" y="6712"/>
                  </a:cubicBezTo>
                  <a:lnTo>
                    <a:pt x="442" y="6712"/>
                  </a:lnTo>
                  <a:lnTo>
                    <a:pt x="7780" y="5970"/>
                  </a:lnTo>
                  <a:cubicBezTo>
                    <a:pt x="7974" y="5947"/>
                    <a:pt x="8088" y="5742"/>
                    <a:pt x="8008" y="5559"/>
                  </a:cubicBezTo>
                  <a:lnTo>
                    <a:pt x="6912" y="3174"/>
                  </a:lnTo>
                  <a:lnTo>
                    <a:pt x="12915" y="549"/>
                  </a:lnTo>
                  <a:cubicBezTo>
                    <a:pt x="13041" y="492"/>
                    <a:pt x="13109" y="355"/>
                    <a:pt x="13075" y="218"/>
                  </a:cubicBezTo>
                  <a:cubicBezTo>
                    <a:pt x="13043" y="89"/>
                    <a:pt x="12929" y="1"/>
                    <a:pt x="127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3"/>
            <p:cNvSpPr/>
            <p:nvPr/>
          </p:nvSpPr>
          <p:spPr>
            <a:xfrm>
              <a:off x="1490144" y="1688403"/>
              <a:ext cx="149131" cy="151979"/>
            </a:xfrm>
            <a:custGeom>
              <a:avLst/>
              <a:gdLst/>
              <a:ahLst/>
              <a:cxnLst/>
              <a:rect l="l" t="t" r="r" b="b"/>
              <a:pathLst>
                <a:path w="9347" h="9527" extrusionOk="0">
                  <a:moveTo>
                    <a:pt x="5992" y="881"/>
                  </a:moveTo>
                  <a:lnTo>
                    <a:pt x="8080" y="5537"/>
                  </a:lnTo>
                  <a:cubicBezTo>
                    <a:pt x="8491" y="6439"/>
                    <a:pt x="7932" y="7569"/>
                    <a:pt x="6836" y="8071"/>
                  </a:cubicBezTo>
                  <a:lnTo>
                    <a:pt x="5752" y="8550"/>
                  </a:lnTo>
                  <a:cubicBezTo>
                    <a:pt x="5408" y="8708"/>
                    <a:pt x="5051" y="8782"/>
                    <a:pt x="4710" y="8782"/>
                  </a:cubicBezTo>
                  <a:cubicBezTo>
                    <a:pt x="3965" y="8782"/>
                    <a:pt x="3299" y="8427"/>
                    <a:pt x="3024" y="7808"/>
                  </a:cubicBezTo>
                  <a:lnTo>
                    <a:pt x="936" y="3152"/>
                  </a:lnTo>
                  <a:lnTo>
                    <a:pt x="5992" y="881"/>
                  </a:lnTo>
                  <a:close/>
                  <a:moveTo>
                    <a:pt x="6184" y="1"/>
                  </a:moveTo>
                  <a:cubicBezTo>
                    <a:pt x="6131" y="1"/>
                    <a:pt x="6078" y="12"/>
                    <a:pt x="6026" y="37"/>
                  </a:cubicBezTo>
                  <a:lnTo>
                    <a:pt x="274" y="2616"/>
                  </a:lnTo>
                  <a:cubicBezTo>
                    <a:pt x="92" y="2707"/>
                    <a:pt x="0" y="2924"/>
                    <a:pt x="92" y="3118"/>
                  </a:cubicBezTo>
                  <a:lnTo>
                    <a:pt x="2328" y="8105"/>
                  </a:lnTo>
                  <a:cubicBezTo>
                    <a:pt x="2728" y="9009"/>
                    <a:pt x="3673" y="9526"/>
                    <a:pt x="4713" y="9526"/>
                  </a:cubicBezTo>
                  <a:cubicBezTo>
                    <a:pt x="5156" y="9526"/>
                    <a:pt x="5617" y="9433"/>
                    <a:pt x="6060" y="9235"/>
                  </a:cubicBezTo>
                  <a:lnTo>
                    <a:pt x="7144" y="8744"/>
                  </a:lnTo>
                  <a:cubicBezTo>
                    <a:pt x="8616" y="8082"/>
                    <a:pt x="9347" y="6507"/>
                    <a:pt x="8776" y="5218"/>
                  </a:cubicBezTo>
                  <a:lnTo>
                    <a:pt x="6528" y="219"/>
                  </a:lnTo>
                  <a:cubicBezTo>
                    <a:pt x="6461" y="86"/>
                    <a:pt x="6327" y="1"/>
                    <a:pt x="6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3"/>
            <p:cNvSpPr/>
            <p:nvPr/>
          </p:nvSpPr>
          <p:spPr>
            <a:xfrm>
              <a:off x="1295050" y="2502143"/>
              <a:ext cx="327210" cy="154357"/>
            </a:xfrm>
            <a:custGeom>
              <a:avLst/>
              <a:gdLst/>
              <a:ahLst/>
              <a:cxnLst/>
              <a:rect l="l" t="t" r="r" b="b"/>
              <a:pathLst>
                <a:path w="17637" h="8320" extrusionOk="0">
                  <a:moveTo>
                    <a:pt x="6133" y="731"/>
                  </a:moveTo>
                  <a:lnTo>
                    <a:pt x="12227" y="5182"/>
                  </a:lnTo>
                  <a:lnTo>
                    <a:pt x="7354" y="3652"/>
                  </a:lnTo>
                  <a:cubicBezTo>
                    <a:pt x="7326" y="3644"/>
                    <a:pt x="7298" y="3641"/>
                    <a:pt x="7271" y="3641"/>
                  </a:cubicBezTo>
                  <a:cubicBezTo>
                    <a:pt x="7142" y="3641"/>
                    <a:pt x="7027" y="3724"/>
                    <a:pt x="6989" y="3846"/>
                  </a:cubicBezTo>
                  <a:lnTo>
                    <a:pt x="6293" y="6266"/>
                  </a:lnTo>
                  <a:lnTo>
                    <a:pt x="2242" y="3413"/>
                  </a:lnTo>
                  <a:lnTo>
                    <a:pt x="2242" y="3413"/>
                  </a:lnTo>
                  <a:lnTo>
                    <a:pt x="4296" y="4120"/>
                  </a:lnTo>
                  <a:cubicBezTo>
                    <a:pt x="4324" y="4130"/>
                    <a:pt x="4354" y="4134"/>
                    <a:pt x="4382" y="4134"/>
                  </a:cubicBezTo>
                  <a:cubicBezTo>
                    <a:pt x="4491" y="4134"/>
                    <a:pt x="4596" y="4069"/>
                    <a:pt x="4650" y="3961"/>
                  </a:cubicBezTo>
                  <a:lnTo>
                    <a:pt x="6133" y="731"/>
                  </a:lnTo>
                  <a:close/>
                  <a:moveTo>
                    <a:pt x="15674" y="5273"/>
                  </a:moveTo>
                  <a:cubicBezTo>
                    <a:pt x="16781" y="5273"/>
                    <a:pt x="17340" y="6608"/>
                    <a:pt x="16553" y="7384"/>
                  </a:cubicBezTo>
                  <a:cubicBezTo>
                    <a:pt x="16302" y="7635"/>
                    <a:pt x="15992" y="7748"/>
                    <a:pt x="15689" y="7748"/>
                  </a:cubicBezTo>
                  <a:cubicBezTo>
                    <a:pt x="15053" y="7748"/>
                    <a:pt x="14441" y="7255"/>
                    <a:pt x="14441" y="6505"/>
                  </a:cubicBezTo>
                  <a:cubicBezTo>
                    <a:pt x="14441" y="5832"/>
                    <a:pt x="14989" y="5273"/>
                    <a:pt x="15674" y="5273"/>
                  </a:cubicBezTo>
                  <a:close/>
                  <a:moveTo>
                    <a:pt x="6023" y="1"/>
                  </a:moveTo>
                  <a:cubicBezTo>
                    <a:pt x="5996" y="1"/>
                    <a:pt x="5968" y="5"/>
                    <a:pt x="5939" y="12"/>
                  </a:cubicBezTo>
                  <a:cubicBezTo>
                    <a:pt x="5859" y="23"/>
                    <a:pt x="5791" y="80"/>
                    <a:pt x="5757" y="160"/>
                  </a:cubicBezTo>
                  <a:lnTo>
                    <a:pt x="4239" y="3481"/>
                  </a:lnTo>
                  <a:lnTo>
                    <a:pt x="530" y="2215"/>
                  </a:lnTo>
                  <a:cubicBezTo>
                    <a:pt x="486" y="2195"/>
                    <a:pt x="443" y="2186"/>
                    <a:pt x="403" y="2186"/>
                  </a:cubicBezTo>
                  <a:cubicBezTo>
                    <a:pt x="145" y="2186"/>
                    <a:pt x="0" y="2558"/>
                    <a:pt x="267" y="2717"/>
                  </a:cubicBezTo>
                  <a:lnTo>
                    <a:pt x="6293" y="6962"/>
                  </a:lnTo>
                  <a:cubicBezTo>
                    <a:pt x="6340" y="7001"/>
                    <a:pt x="6403" y="7019"/>
                    <a:pt x="6463" y="7019"/>
                  </a:cubicBezTo>
                  <a:cubicBezTo>
                    <a:pt x="6491" y="7019"/>
                    <a:pt x="6519" y="7015"/>
                    <a:pt x="6544" y="7008"/>
                  </a:cubicBezTo>
                  <a:cubicBezTo>
                    <a:pt x="6635" y="6973"/>
                    <a:pt x="6704" y="6905"/>
                    <a:pt x="6727" y="6814"/>
                  </a:cubicBezTo>
                  <a:lnTo>
                    <a:pt x="7469" y="4292"/>
                  </a:lnTo>
                  <a:lnTo>
                    <a:pt x="13711" y="6243"/>
                  </a:lnTo>
                  <a:cubicBezTo>
                    <a:pt x="13740" y="6249"/>
                    <a:pt x="13768" y="6252"/>
                    <a:pt x="13795" y="6252"/>
                  </a:cubicBezTo>
                  <a:cubicBezTo>
                    <a:pt x="13822" y="6252"/>
                    <a:pt x="13848" y="6249"/>
                    <a:pt x="13871" y="6243"/>
                  </a:cubicBezTo>
                  <a:lnTo>
                    <a:pt x="13871" y="6243"/>
                  </a:lnTo>
                  <a:cubicBezTo>
                    <a:pt x="13859" y="6334"/>
                    <a:pt x="13859" y="6414"/>
                    <a:pt x="13859" y="6505"/>
                  </a:cubicBezTo>
                  <a:cubicBezTo>
                    <a:pt x="13859" y="7430"/>
                    <a:pt x="14555" y="8217"/>
                    <a:pt x="15480" y="8309"/>
                  </a:cubicBezTo>
                  <a:cubicBezTo>
                    <a:pt x="15546" y="8316"/>
                    <a:pt x="15612" y="8320"/>
                    <a:pt x="15678" y="8320"/>
                  </a:cubicBezTo>
                  <a:cubicBezTo>
                    <a:pt x="16522" y="8320"/>
                    <a:pt x="17263" y="7719"/>
                    <a:pt x="17443" y="6882"/>
                  </a:cubicBezTo>
                  <a:cubicBezTo>
                    <a:pt x="17637" y="5969"/>
                    <a:pt x="17112" y="5068"/>
                    <a:pt x="16233" y="4782"/>
                  </a:cubicBezTo>
                  <a:cubicBezTo>
                    <a:pt x="16046" y="4722"/>
                    <a:pt x="15856" y="4694"/>
                    <a:pt x="15669" y="4694"/>
                  </a:cubicBezTo>
                  <a:cubicBezTo>
                    <a:pt x="14966" y="4694"/>
                    <a:pt x="14305" y="5099"/>
                    <a:pt x="14008" y="5775"/>
                  </a:cubicBezTo>
                  <a:lnTo>
                    <a:pt x="13973" y="5729"/>
                  </a:lnTo>
                  <a:lnTo>
                    <a:pt x="6190" y="58"/>
                  </a:lnTo>
                  <a:cubicBezTo>
                    <a:pt x="6136" y="19"/>
                    <a:pt x="6081" y="1"/>
                    <a:pt x="60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3"/>
            <p:cNvSpPr/>
            <p:nvPr/>
          </p:nvSpPr>
          <p:spPr>
            <a:xfrm>
              <a:off x="1482310" y="2488970"/>
              <a:ext cx="88514" cy="108476"/>
            </a:xfrm>
            <a:custGeom>
              <a:avLst/>
              <a:gdLst/>
              <a:ahLst/>
              <a:cxnLst/>
              <a:rect l="l" t="t" r="r" b="b"/>
              <a:pathLst>
                <a:path w="4771" h="5847" extrusionOk="0">
                  <a:moveTo>
                    <a:pt x="1781" y="779"/>
                  </a:moveTo>
                  <a:lnTo>
                    <a:pt x="4052" y="4933"/>
                  </a:lnTo>
                  <a:cubicBezTo>
                    <a:pt x="3938" y="5002"/>
                    <a:pt x="3835" y="5093"/>
                    <a:pt x="3732" y="5184"/>
                  </a:cubicBezTo>
                  <a:lnTo>
                    <a:pt x="639" y="2925"/>
                  </a:lnTo>
                  <a:cubicBezTo>
                    <a:pt x="856" y="2137"/>
                    <a:pt x="1244" y="1395"/>
                    <a:pt x="1781" y="779"/>
                  </a:cubicBezTo>
                  <a:close/>
                  <a:moveTo>
                    <a:pt x="1844" y="0"/>
                  </a:moveTo>
                  <a:cubicBezTo>
                    <a:pt x="1774" y="0"/>
                    <a:pt x="1701" y="26"/>
                    <a:pt x="1644" y="83"/>
                  </a:cubicBezTo>
                  <a:cubicBezTo>
                    <a:pt x="856" y="882"/>
                    <a:pt x="297" y="1875"/>
                    <a:pt x="35" y="2970"/>
                  </a:cubicBezTo>
                  <a:cubicBezTo>
                    <a:pt x="0" y="3084"/>
                    <a:pt x="46" y="3210"/>
                    <a:pt x="137" y="3278"/>
                  </a:cubicBezTo>
                  <a:lnTo>
                    <a:pt x="3584" y="5789"/>
                  </a:lnTo>
                  <a:cubicBezTo>
                    <a:pt x="3637" y="5828"/>
                    <a:pt x="3697" y="5846"/>
                    <a:pt x="3756" y="5846"/>
                  </a:cubicBezTo>
                  <a:cubicBezTo>
                    <a:pt x="3835" y="5846"/>
                    <a:pt x="3913" y="5814"/>
                    <a:pt x="3972" y="5755"/>
                  </a:cubicBezTo>
                  <a:cubicBezTo>
                    <a:pt x="4143" y="5561"/>
                    <a:pt x="4348" y="5401"/>
                    <a:pt x="4577" y="5287"/>
                  </a:cubicBezTo>
                  <a:cubicBezTo>
                    <a:pt x="4714" y="5218"/>
                    <a:pt x="4771" y="5036"/>
                    <a:pt x="4691" y="4899"/>
                  </a:cubicBezTo>
                  <a:lnTo>
                    <a:pt x="2100" y="151"/>
                  </a:lnTo>
                  <a:cubicBezTo>
                    <a:pt x="2055" y="71"/>
                    <a:pt x="1975" y="14"/>
                    <a:pt x="1883" y="3"/>
                  </a:cubicBezTo>
                  <a:cubicBezTo>
                    <a:pt x="1870" y="1"/>
                    <a:pt x="1857" y="0"/>
                    <a:pt x="1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3"/>
            <p:cNvSpPr/>
            <p:nvPr/>
          </p:nvSpPr>
          <p:spPr>
            <a:xfrm>
              <a:off x="1479657" y="2605189"/>
              <a:ext cx="71909" cy="47940"/>
            </a:xfrm>
            <a:custGeom>
              <a:avLst/>
              <a:gdLst/>
              <a:ahLst/>
              <a:cxnLst/>
              <a:rect l="l" t="t" r="r" b="b"/>
              <a:pathLst>
                <a:path w="3876" h="2584" extrusionOk="0">
                  <a:moveTo>
                    <a:pt x="668" y="712"/>
                  </a:moveTo>
                  <a:lnTo>
                    <a:pt x="3019" y="1442"/>
                  </a:lnTo>
                  <a:cubicBezTo>
                    <a:pt x="3031" y="1568"/>
                    <a:pt x="3065" y="1693"/>
                    <a:pt x="3110" y="1819"/>
                  </a:cubicBezTo>
                  <a:lnTo>
                    <a:pt x="954" y="1990"/>
                  </a:lnTo>
                  <a:cubicBezTo>
                    <a:pt x="839" y="1545"/>
                    <a:pt x="737" y="1123"/>
                    <a:pt x="668" y="712"/>
                  </a:cubicBezTo>
                  <a:close/>
                  <a:moveTo>
                    <a:pt x="306" y="0"/>
                  </a:moveTo>
                  <a:cubicBezTo>
                    <a:pt x="143" y="0"/>
                    <a:pt x="0" y="151"/>
                    <a:pt x="29" y="335"/>
                  </a:cubicBezTo>
                  <a:cubicBezTo>
                    <a:pt x="120" y="1020"/>
                    <a:pt x="269" y="1705"/>
                    <a:pt x="463" y="2378"/>
                  </a:cubicBezTo>
                  <a:cubicBezTo>
                    <a:pt x="497" y="2504"/>
                    <a:pt x="611" y="2583"/>
                    <a:pt x="737" y="2583"/>
                  </a:cubicBezTo>
                  <a:lnTo>
                    <a:pt x="771" y="2583"/>
                  </a:lnTo>
                  <a:lnTo>
                    <a:pt x="3544" y="2355"/>
                  </a:lnTo>
                  <a:cubicBezTo>
                    <a:pt x="3750" y="2332"/>
                    <a:pt x="3875" y="2116"/>
                    <a:pt x="3784" y="1933"/>
                  </a:cubicBezTo>
                  <a:cubicBezTo>
                    <a:pt x="3658" y="1705"/>
                    <a:pt x="3578" y="1442"/>
                    <a:pt x="3556" y="1191"/>
                  </a:cubicBezTo>
                  <a:cubicBezTo>
                    <a:pt x="3544" y="1077"/>
                    <a:pt x="3464" y="974"/>
                    <a:pt x="3362" y="940"/>
                  </a:cubicBezTo>
                  <a:lnTo>
                    <a:pt x="394" y="16"/>
                  </a:lnTo>
                  <a:cubicBezTo>
                    <a:pt x="365" y="5"/>
                    <a:pt x="335" y="0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3"/>
            <p:cNvSpPr/>
            <p:nvPr/>
          </p:nvSpPr>
          <p:spPr>
            <a:xfrm>
              <a:off x="1617489" y="3214881"/>
              <a:ext cx="81864" cy="145040"/>
            </a:xfrm>
            <a:custGeom>
              <a:avLst/>
              <a:gdLst/>
              <a:ahLst/>
              <a:cxnLst/>
              <a:rect l="l" t="t" r="r" b="b"/>
              <a:pathLst>
                <a:path w="2694" h="4773" extrusionOk="0">
                  <a:moveTo>
                    <a:pt x="2694" y="1"/>
                  </a:moveTo>
                  <a:lnTo>
                    <a:pt x="149" y="1142"/>
                  </a:lnTo>
                  <a:cubicBezTo>
                    <a:pt x="46" y="1188"/>
                    <a:pt x="1" y="1325"/>
                    <a:pt x="46" y="1427"/>
                  </a:cubicBezTo>
                  <a:lnTo>
                    <a:pt x="1496" y="4646"/>
                  </a:lnTo>
                  <a:cubicBezTo>
                    <a:pt x="1528" y="4726"/>
                    <a:pt x="1600" y="4773"/>
                    <a:pt x="1680" y="4773"/>
                  </a:cubicBezTo>
                  <a:cubicBezTo>
                    <a:pt x="1713" y="4773"/>
                    <a:pt x="1748" y="4765"/>
                    <a:pt x="1781" y="4748"/>
                  </a:cubicBezTo>
                  <a:lnTo>
                    <a:pt x="2694" y="4337"/>
                  </a:lnTo>
                  <a:lnTo>
                    <a:pt x="2694" y="3870"/>
                  </a:lnTo>
                  <a:lnTo>
                    <a:pt x="1792" y="4269"/>
                  </a:lnTo>
                  <a:lnTo>
                    <a:pt x="514" y="1439"/>
                  </a:lnTo>
                  <a:lnTo>
                    <a:pt x="2694" y="469"/>
                  </a:lnTo>
                  <a:lnTo>
                    <a:pt x="26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3"/>
            <p:cNvSpPr/>
            <p:nvPr/>
          </p:nvSpPr>
          <p:spPr>
            <a:xfrm>
              <a:off x="1575467" y="2258609"/>
              <a:ext cx="123875" cy="184894"/>
            </a:xfrm>
            <a:custGeom>
              <a:avLst/>
              <a:gdLst/>
              <a:ahLst/>
              <a:cxnLst/>
              <a:rect l="l" t="t" r="r" b="b"/>
              <a:pathLst>
                <a:path w="6677" h="9966" extrusionOk="0">
                  <a:moveTo>
                    <a:pt x="5282" y="1"/>
                  </a:moveTo>
                  <a:cubicBezTo>
                    <a:pt x="5218" y="1"/>
                    <a:pt x="5154" y="1"/>
                    <a:pt x="5091" y="3"/>
                  </a:cubicBezTo>
                  <a:cubicBezTo>
                    <a:pt x="5052" y="2"/>
                    <a:pt x="5014" y="2"/>
                    <a:pt x="4976" y="2"/>
                  </a:cubicBezTo>
                  <a:cubicBezTo>
                    <a:pt x="3590" y="2"/>
                    <a:pt x="2863" y="207"/>
                    <a:pt x="2797" y="596"/>
                  </a:cubicBezTo>
                  <a:cubicBezTo>
                    <a:pt x="2694" y="973"/>
                    <a:pt x="2625" y="1349"/>
                    <a:pt x="2568" y="1737"/>
                  </a:cubicBezTo>
                  <a:cubicBezTo>
                    <a:pt x="2077" y="1376"/>
                    <a:pt x="1774" y="1195"/>
                    <a:pt x="1543" y="1195"/>
                  </a:cubicBezTo>
                  <a:cubicBezTo>
                    <a:pt x="1490" y="1195"/>
                    <a:pt x="1440" y="1204"/>
                    <a:pt x="1393" y="1224"/>
                  </a:cubicBezTo>
                  <a:cubicBezTo>
                    <a:pt x="1267" y="1281"/>
                    <a:pt x="1039" y="1372"/>
                    <a:pt x="332" y="3860"/>
                  </a:cubicBezTo>
                  <a:cubicBezTo>
                    <a:pt x="320" y="3917"/>
                    <a:pt x="320" y="3963"/>
                    <a:pt x="332" y="4020"/>
                  </a:cubicBezTo>
                  <a:cubicBezTo>
                    <a:pt x="377" y="4179"/>
                    <a:pt x="503" y="4659"/>
                    <a:pt x="2329" y="5092"/>
                  </a:cubicBezTo>
                  <a:cubicBezTo>
                    <a:pt x="2329" y="5412"/>
                    <a:pt x="2317" y="5754"/>
                    <a:pt x="2329" y="6097"/>
                  </a:cubicBezTo>
                  <a:cubicBezTo>
                    <a:pt x="2021" y="6028"/>
                    <a:pt x="1701" y="5926"/>
                    <a:pt x="1427" y="5834"/>
                  </a:cubicBezTo>
                  <a:cubicBezTo>
                    <a:pt x="1045" y="5704"/>
                    <a:pt x="801" y="5620"/>
                    <a:pt x="620" y="5620"/>
                  </a:cubicBezTo>
                  <a:cubicBezTo>
                    <a:pt x="530" y="5620"/>
                    <a:pt x="456" y="5641"/>
                    <a:pt x="389" y="5686"/>
                  </a:cubicBezTo>
                  <a:cubicBezTo>
                    <a:pt x="286" y="5777"/>
                    <a:pt x="103" y="5891"/>
                    <a:pt x="1" y="8174"/>
                  </a:cubicBezTo>
                  <a:cubicBezTo>
                    <a:pt x="1" y="8231"/>
                    <a:pt x="12" y="8276"/>
                    <a:pt x="35" y="8322"/>
                  </a:cubicBezTo>
                  <a:cubicBezTo>
                    <a:pt x="115" y="8470"/>
                    <a:pt x="320" y="8858"/>
                    <a:pt x="2420" y="9007"/>
                  </a:cubicBezTo>
                  <a:cubicBezTo>
                    <a:pt x="2431" y="9235"/>
                    <a:pt x="2443" y="9463"/>
                    <a:pt x="2454" y="9692"/>
                  </a:cubicBezTo>
                  <a:cubicBezTo>
                    <a:pt x="2466" y="9771"/>
                    <a:pt x="2500" y="9851"/>
                    <a:pt x="2568" y="9897"/>
                  </a:cubicBezTo>
                  <a:cubicBezTo>
                    <a:pt x="2625" y="9943"/>
                    <a:pt x="2683" y="9954"/>
                    <a:pt x="2740" y="9965"/>
                  </a:cubicBezTo>
                  <a:cubicBezTo>
                    <a:pt x="2762" y="9954"/>
                    <a:pt x="2785" y="9954"/>
                    <a:pt x="2808" y="9954"/>
                  </a:cubicBezTo>
                  <a:cubicBezTo>
                    <a:pt x="3767" y="9737"/>
                    <a:pt x="4874" y="9189"/>
                    <a:pt x="5958" y="8653"/>
                  </a:cubicBezTo>
                  <a:cubicBezTo>
                    <a:pt x="6209" y="8527"/>
                    <a:pt x="6449" y="8413"/>
                    <a:pt x="6677" y="8299"/>
                  </a:cubicBezTo>
                  <a:lnTo>
                    <a:pt x="6677" y="7672"/>
                  </a:lnTo>
                  <a:cubicBezTo>
                    <a:pt x="6369" y="7820"/>
                    <a:pt x="6038" y="7980"/>
                    <a:pt x="5695" y="8151"/>
                  </a:cubicBezTo>
                  <a:cubicBezTo>
                    <a:pt x="4782" y="8607"/>
                    <a:pt x="3835" y="9075"/>
                    <a:pt x="3013" y="9315"/>
                  </a:cubicBezTo>
                  <a:cubicBezTo>
                    <a:pt x="3002" y="9132"/>
                    <a:pt x="2991" y="8938"/>
                    <a:pt x="2979" y="8733"/>
                  </a:cubicBezTo>
                  <a:cubicBezTo>
                    <a:pt x="2979" y="8585"/>
                    <a:pt x="2854" y="8470"/>
                    <a:pt x="2705" y="8470"/>
                  </a:cubicBezTo>
                  <a:cubicBezTo>
                    <a:pt x="1416" y="8391"/>
                    <a:pt x="754" y="8219"/>
                    <a:pt x="583" y="8105"/>
                  </a:cubicBezTo>
                  <a:cubicBezTo>
                    <a:pt x="606" y="7478"/>
                    <a:pt x="663" y="6850"/>
                    <a:pt x="754" y="6222"/>
                  </a:cubicBezTo>
                  <a:cubicBezTo>
                    <a:pt x="891" y="6256"/>
                    <a:pt x="1085" y="6325"/>
                    <a:pt x="1256" y="6382"/>
                  </a:cubicBezTo>
                  <a:cubicBezTo>
                    <a:pt x="1678" y="6542"/>
                    <a:pt x="2123" y="6656"/>
                    <a:pt x="2580" y="6736"/>
                  </a:cubicBezTo>
                  <a:cubicBezTo>
                    <a:pt x="2593" y="6738"/>
                    <a:pt x="2607" y="6739"/>
                    <a:pt x="2621" y="6739"/>
                  </a:cubicBezTo>
                  <a:cubicBezTo>
                    <a:pt x="2689" y="6739"/>
                    <a:pt x="2761" y="6715"/>
                    <a:pt x="2808" y="6667"/>
                  </a:cubicBezTo>
                  <a:cubicBezTo>
                    <a:pt x="2877" y="6610"/>
                    <a:pt x="2911" y="6530"/>
                    <a:pt x="2911" y="6450"/>
                  </a:cubicBezTo>
                  <a:cubicBezTo>
                    <a:pt x="2899" y="5903"/>
                    <a:pt x="2899" y="5366"/>
                    <a:pt x="2911" y="4876"/>
                  </a:cubicBezTo>
                  <a:cubicBezTo>
                    <a:pt x="2911" y="4739"/>
                    <a:pt x="2819" y="4613"/>
                    <a:pt x="2683" y="4590"/>
                  </a:cubicBezTo>
                  <a:cubicBezTo>
                    <a:pt x="1473" y="4328"/>
                    <a:pt x="1028" y="4054"/>
                    <a:pt x="914" y="3917"/>
                  </a:cubicBezTo>
                  <a:cubicBezTo>
                    <a:pt x="1153" y="3072"/>
                    <a:pt x="1473" y="2125"/>
                    <a:pt x="1633" y="1806"/>
                  </a:cubicBezTo>
                  <a:cubicBezTo>
                    <a:pt x="1929" y="1988"/>
                    <a:pt x="2215" y="2182"/>
                    <a:pt x="2489" y="2399"/>
                  </a:cubicBezTo>
                  <a:lnTo>
                    <a:pt x="2614" y="2490"/>
                  </a:lnTo>
                  <a:cubicBezTo>
                    <a:pt x="2665" y="2534"/>
                    <a:pt x="2726" y="2555"/>
                    <a:pt x="2790" y="2555"/>
                  </a:cubicBezTo>
                  <a:cubicBezTo>
                    <a:pt x="2826" y="2555"/>
                    <a:pt x="2863" y="2548"/>
                    <a:pt x="2899" y="2536"/>
                  </a:cubicBezTo>
                  <a:cubicBezTo>
                    <a:pt x="2991" y="2490"/>
                    <a:pt x="3059" y="2399"/>
                    <a:pt x="3071" y="2296"/>
                  </a:cubicBezTo>
                  <a:cubicBezTo>
                    <a:pt x="3128" y="1783"/>
                    <a:pt x="3219" y="1281"/>
                    <a:pt x="3344" y="779"/>
                  </a:cubicBezTo>
                  <a:lnTo>
                    <a:pt x="3402" y="756"/>
                  </a:lnTo>
                  <a:cubicBezTo>
                    <a:pt x="3436" y="938"/>
                    <a:pt x="3664" y="1110"/>
                    <a:pt x="5091" y="1110"/>
                  </a:cubicBezTo>
                  <a:cubicBezTo>
                    <a:pt x="6106" y="1110"/>
                    <a:pt x="6517" y="1018"/>
                    <a:pt x="6677" y="904"/>
                  </a:cubicBezTo>
                  <a:lnTo>
                    <a:pt x="6677" y="128"/>
                  </a:lnTo>
                  <a:cubicBezTo>
                    <a:pt x="6216" y="38"/>
                    <a:pt x="5745" y="1"/>
                    <a:pt x="52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3"/>
            <p:cNvSpPr/>
            <p:nvPr/>
          </p:nvSpPr>
          <p:spPr>
            <a:xfrm>
              <a:off x="721053" y="3009391"/>
              <a:ext cx="760174" cy="496349"/>
            </a:xfrm>
            <a:custGeom>
              <a:avLst/>
              <a:gdLst/>
              <a:ahLst/>
              <a:cxnLst/>
              <a:rect l="l" t="t" r="r" b="b"/>
              <a:pathLst>
                <a:path w="25016" h="16334" extrusionOk="0">
                  <a:moveTo>
                    <a:pt x="22348" y="1"/>
                  </a:moveTo>
                  <a:cubicBezTo>
                    <a:pt x="22339" y="1"/>
                    <a:pt x="22331" y="1"/>
                    <a:pt x="22322" y="3"/>
                  </a:cubicBezTo>
                  <a:cubicBezTo>
                    <a:pt x="12702" y="1851"/>
                    <a:pt x="9906" y="9612"/>
                    <a:pt x="10397" y="16174"/>
                  </a:cubicBezTo>
                  <a:cubicBezTo>
                    <a:pt x="8902" y="12196"/>
                    <a:pt x="5604" y="8628"/>
                    <a:pt x="253" y="8628"/>
                  </a:cubicBezTo>
                  <a:cubicBezTo>
                    <a:pt x="169" y="8628"/>
                    <a:pt x="85" y="8629"/>
                    <a:pt x="0" y="8630"/>
                  </a:cubicBezTo>
                  <a:lnTo>
                    <a:pt x="0" y="8904"/>
                  </a:lnTo>
                  <a:cubicBezTo>
                    <a:pt x="120" y="8900"/>
                    <a:pt x="239" y="8898"/>
                    <a:pt x="359" y="8898"/>
                  </a:cubicBezTo>
                  <a:cubicBezTo>
                    <a:pt x="1812" y="8898"/>
                    <a:pt x="3247" y="9217"/>
                    <a:pt x="4565" y="9829"/>
                  </a:cubicBezTo>
                  <a:cubicBezTo>
                    <a:pt x="4553" y="9829"/>
                    <a:pt x="4542" y="9840"/>
                    <a:pt x="4531" y="9851"/>
                  </a:cubicBezTo>
                  <a:cubicBezTo>
                    <a:pt x="4485" y="9886"/>
                    <a:pt x="4474" y="9966"/>
                    <a:pt x="4508" y="10023"/>
                  </a:cubicBezTo>
                  <a:cubicBezTo>
                    <a:pt x="5021" y="10787"/>
                    <a:pt x="5398" y="11632"/>
                    <a:pt x="5638" y="12522"/>
                  </a:cubicBezTo>
                  <a:cubicBezTo>
                    <a:pt x="5158" y="12122"/>
                    <a:pt x="4645" y="11746"/>
                    <a:pt x="4120" y="11415"/>
                  </a:cubicBezTo>
                  <a:cubicBezTo>
                    <a:pt x="3458" y="10559"/>
                    <a:pt x="2499" y="9463"/>
                    <a:pt x="1632" y="8995"/>
                  </a:cubicBezTo>
                  <a:cubicBezTo>
                    <a:pt x="1614" y="8988"/>
                    <a:pt x="1595" y="8984"/>
                    <a:pt x="1575" y="8984"/>
                  </a:cubicBezTo>
                  <a:cubicBezTo>
                    <a:pt x="1534" y="8984"/>
                    <a:pt x="1492" y="9002"/>
                    <a:pt x="1461" y="9041"/>
                  </a:cubicBezTo>
                  <a:cubicBezTo>
                    <a:pt x="1427" y="9098"/>
                    <a:pt x="1438" y="9178"/>
                    <a:pt x="1484" y="9212"/>
                  </a:cubicBezTo>
                  <a:cubicBezTo>
                    <a:pt x="1963" y="9646"/>
                    <a:pt x="2397" y="10114"/>
                    <a:pt x="2762" y="10639"/>
                  </a:cubicBezTo>
                  <a:cubicBezTo>
                    <a:pt x="1883" y="10217"/>
                    <a:pt x="959" y="9897"/>
                    <a:pt x="0" y="9692"/>
                  </a:cubicBezTo>
                  <a:lnTo>
                    <a:pt x="0" y="9966"/>
                  </a:lnTo>
                  <a:cubicBezTo>
                    <a:pt x="1084" y="10194"/>
                    <a:pt x="2123" y="10582"/>
                    <a:pt x="3093" y="11107"/>
                  </a:cubicBezTo>
                  <a:cubicBezTo>
                    <a:pt x="3114" y="11119"/>
                    <a:pt x="3136" y="11125"/>
                    <a:pt x="3157" y="11125"/>
                  </a:cubicBezTo>
                  <a:cubicBezTo>
                    <a:pt x="3250" y="11125"/>
                    <a:pt x="3329" y="11017"/>
                    <a:pt x="3264" y="10924"/>
                  </a:cubicBezTo>
                  <a:cubicBezTo>
                    <a:pt x="3150" y="10742"/>
                    <a:pt x="3024" y="10559"/>
                    <a:pt x="2887" y="10376"/>
                  </a:cubicBezTo>
                  <a:lnTo>
                    <a:pt x="2887" y="10376"/>
                  </a:lnTo>
                  <a:cubicBezTo>
                    <a:pt x="3252" y="10764"/>
                    <a:pt x="3595" y="11175"/>
                    <a:pt x="3926" y="11597"/>
                  </a:cubicBezTo>
                  <a:cubicBezTo>
                    <a:pt x="3937" y="11609"/>
                    <a:pt x="3949" y="11620"/>
                    <a:pt x="3960" y="11632"/>
                  </a:cubicBezTo>
                  <a:cubicBezTo>
                    <a:pt x="4599" y="12031"/>
                    <a:pt x="5204" y="12488"/>
                    <a:pt x="5775" y="12978"/>
                  </a:cubicBezTo>
                  <a:cubicBezTo>
                    <a:pt x="5803" y="13000"/>
                    <a:pt x="5835" y="13010"/>
                    <a:pt x="5866" y="13010"/>
                  </a:cubicBezTo>
                  <a:cubicBezTo>
                    <a:pt x="5946" y="13010"/>
                    <a:pt x="6016" y="12943"/>
                    <a:pt x="5991" y="12853"/>
                  </a:cubicBezTo>
                  <a:cubicBezTo>
                    <a:pt x="5889" y="12396"/>
                    <a:pt x="5752" y="11940"/>
                    <a:pt x="5581" y="11495"/>
                  </a:cubicBezTo>
                  <a:lnTo>
                    <a:pt x="5581" y="11495"/>
                  </a:lnTo>
                  <a:cubicBezTo>
                    <a:pt x="5957" y="12202"/>
                    <a:pt x="6288" y="12933"/>
                    <a:pt x="6573" y="13686"/>
                  </a:cubicBezTo>
                  <a:cubicBezTo>
                    <a:pt x="6585" y="13697"/>
                    <a:pt x="6596" y="13720"/>
                    <a:pt x="6608" y="13732"/>
                  </a:cubicBezTo>
                  <a:cubicBezTo>
                    <a:pt x="7133" y="14245"/>
                    <a:pt x="7635" y="14781"/>
                    <a:pt x="8114" y="15341"/>
                  </a:cubicBezTo>
                  <a:cubicBezTo>
                    <a:pt x="8141" y="15375"/>
                    <a:pt x="8177" y="15391"/>
                    <a:pt x="8213" y="15391"/>
                  </a:cubicBezTo>
                  <a:cubicBezTo>
                    <a:pt x="8282" y="15391"/>
                    <a:pt x="8350" y="15332"/>
                    <a:pt x="8342" y="15249"/>
                  </a:cubicBezTo>
                  <a:cubicBezTo>
                    <a:pt x="8308" y="14804"/>
                    <a:pt x="8240" y="14359"/>
                    <a:pt x="8148" y="13926"/>
                  </a:cubicBezTo>
                  <a:lnTo>
                    <a:pt x="8148" y="13926"/>
                  </a:lnTo>
                  <a:cubicBezTo>
                    <a:pt x="8399" y="14644"/>
                    <a:pt x="8616" y="15386"/>
                    <a:pt x="8776" y="16139"/>
                  </a:cubicBezTo>
                  <a:cubicBezTo>
                    <a:pt x="8776" y="16162"/>
                    <a:pt x="8787" y="16174"/>
                    <a:pt x="8799" y="16197"/>
                  </a:cubicBezTo>
                  <a:lnTo>
                    <a:pt x="8913" y="16333"/>
                  </a:lnTo>
                  <a:lnTo>
                    <a:pt x="9244" y="16333"/>
                  </a:lnTo>
                  <a:cubicBezTo>
                    <a:pt x="9175" y="16242"/>
                    <a:pt x="9107" y="16139"/>
                    <a:pt x="9027" y="16048"/>
                  </a:cubicBezTo>
                  <a:cubicBezTo>
                    <a:pt x="8787" y="14987"/>
                    <a:pt x="8285" y="13092"/>
                    <a:pt x="7532" y="12157"/>
                  </a:cubicBezTo>
                  <a:cubicBezTo>
                    <a:pt x="7504" y="12111"/>
                    <a:pt x="7464" y="12093"/>
                    <a:pt x="7423" y="12093"/>
                  </a:cubicBezTo>
                  <a:cubicBezTo>
                    <a:pt x="7331" y="12093"/>
                    <a:pt x="7240" y="12190"/>
                    <a:pt x="7304" y="12294"/>
                  </a:cubicBezTo>
                  <a:cubicBezTo>
                    <a:pt x="7692" y="13104"/>
                    <a:pt x="7931" y="13971"/>
                    <a:pt x="8046" y="14850"/>
                  </a:cubicBezTo>
                  <a:cubicBezTo>
                    <a:pt x="7635" y="14393"/>
                    <a:pt x="7224" y="13960"/>
                    <a:pt x="6813" y="13560"/>
                  </a:cubicBezTo>
                  <a:cubicBezTo>
                    <a:pt x="6425" y="12556"/>
                    <a:pt x="5672" y="10810"/>
                    <a:pt x="4816" y="9943"/>
                  </a:cubicBezTo>
                  <a:lnTo>
                    <a:pt x="4816" y="9943"/>
                  </a:lnTo>
                  <a:cubicBezTo>
                    <a:pt x="7441" y="11278"/>
                    <a:pt x="9210" y="13720"/>
                    <a:pt x="10180" y="16333"/>
                  </a:cubicBezTo>
                  <a:lnTo>
                    <a:pt x="10682" y="16333"/>
                  </a:lnTo>
                  <a:cubicBezTo>
                    <a:pt x="10134" y="9863"/>
                    <a:pt x="12827" y="2171"/>
                    <a:pt x="22254" y="288"/>
                  </a:cubicBezTo>
                  <a:lnTo>
                    <a:pt x="22254" y="288"/>
                  </a:lnTo>
                  <a:cubicBezTo>
                    <a:pt x="24753" y="8859"/>
                    <a:pt x="22482" y="12328"/>
                    <a:pt x="16365" y="16333"/>
                  </a:cubicBezTo>
                  <a:lnTo>
                    <a:pt x="16844" y="16333"/>
                  </a:lnTo>
                  <a:cubicBezTo>
                    <a:pt x="22733" y="12396"/>
                    <a:pt x="25016" y="8687"/>
                    <a:pt x="22471" y="94"/>
                  </a:cubicBezTo>
                  <a:cubicBezTo>
                    <a:pt x="22451" y="34"/>
                    <a:pt x="22405" y="1"/>
                    <a:pt x="223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3"/>
            <p:cNvSpPr/>
            <p:nvPr/>
          </p:nvSpPr>
          <p:spPr>
            <a:xfrm>
              <a:off x="1068171" y="3050141"/>
              <a:ext cx="351340" cy="455600"/>
            </a:xfrm>
            <a:custGeom>
              <a:avLst/>
              <a:gdLst/>
              <a:ahLst/>
              <a:cxnLst/>
              <a:rect l="l" t="t" r="r" b="b"/>
              <a:pathLst>
                <a:path w="11562" h="14993" extrusionOk="0">
                  <a:moveTo>
                    <a:pt x="9827" y="0"/>
                  </a:moveTo>
                  <a:cubicBezTo>
                    <a:pt x="9805" y="0"/>
                    <a:pt x="9781" y="6"/>
                    <a:pt x="9758" y="20"/>
                  </a:cubicBezTo>
                  <a:cubicBezTo>
                    <a:pt x="8138" y="876"/>
                    <a:pt x="6688" y="2028"/>
                    <a:pt x="5467" y="3409"/>
                  </a:cubicBezTo>
                  <a:cubicBezTo>
                    <a:pt x="5661" y="2519"/>
                    <a:pt x="5969" y="1663"/>
                    <a:pt x="6380" y="853"/>
                  </a:cubicBezTo>
                  <a:cubicBezTo>
                    <a:pt x="6403" y="796"/>
                    <a:pt x="6391" y="727"/>
                    <a:pt x="6334" y="682"/>
                  </a:cubicBezTo>
                  <a:cubicBezTo>
                    <a:pt x="6312" y="668"/>
                    <a:pt x="6286" y="662"/>
                    <a:pt x="6260" y="662"/>
                  </a:cubicBezTo>
                  <a:cubicBezTo>
                    <a:pt x="6221" y="662"/>
                    <a:pt x="6184" y="677"/>
                    <a:pt x="6163" y="704"/>
                  </a:cubicBezTo>
                  <a:cubicBezTo>
                    <a:pt x="5330" y="1697"/>
                    <a:pt x="4691" y="3512"/>
                    <a:pt x="4303" y="4881"/>
                  </a:cubicBezTo>
                  <a:cubicBezTo>
                    <a:pt x="3789" y="5589"/>
                    <a:pt x="3310" y="6342"/>
                    <a:pt x="2888" y="7118"/>
                  </a:cubicBezTo>
                  <a:cubicBezTo>
                    <a:pt x="2728" y="5863"/>
                    <a:pt x="2774" y="4596"/>
                    <a:pt x="3036" y="3352"/>
                  </a:cubicBezTo>
                  <a:cubicBezTo>
                    <a:pt x="3057" y="3254"/>
                    <a:pt x="2983" y="3190"/>
                    <a:pt x="2907" y="3190"/>
                  </a:cubicBezTo>
                  <a:cubicBezTo>
                    <a:pt x="2860" y="3190"/>
                    <a:pt x="2812" y="3215"/>
                    <a:pt x="2785" y="3272"/>
                  </a:cubicBezTo>
                  <a:cubicBezTo>
                    <a:pt x="2089" y="4722"/>
                    <a:pt x="2009" y="7369"/>
                    <a:pt x="2032" y="8830"/>
                  </a:cubicBezTo>
                  <a:cubicBezTo>
                    <a:pt x="1701" y="9560"/>
                    <a:pt x="1393" y="10348"/>
                    <a:pt x="1108" y="11158"/>
                  </a:cubicBezTo>
                  <a:cubicBezTo>
                    <a:pt x="777" y="9971"/>
                    <a:pt x="651" y="8739"/>
                    <a:pt x="720" y="7518"/>
                  </a:cubicBezTo>
                  <a:cubicBezTo>
                    <a:pt x="720" y="7425"/>
                    <a:pt x="648" y="7375"/>
                    <a:pt x="578" y="7375"/>
                  </a:cubicBezTo>
                  <a:cubicBezTo>
                    <a:pt x="527" y="7375"/>
                    <a:pt x="476" y="7402"/>
                    <a:pt x="457" y="7460"/>
                  </a:cubicBezTo>
                  <a:cubicBezTo>
                    <a:pt x="1" y="8990"/>
                    <a:pt x="309" y="11557"/>
                    <a:pt x="537" y="12973"/>
                  </a:cubicBezTo>
                  <a:cubicBezTo>
                    <a:pt x="332" y="13680"/>
                    <a:pt x="160" y="14353"/>
                    <a:pt x="23" y="14992"/>
                  </a:cubicBezTo>
                  <a:lnTo>
                    <a:pt x="297" y="14992"/>
                  </a:lnTo>
                  <a:cubicBezTo>
                    <a:pt x="446" y="14365"/>
                    <a:pt x="605" y="13703"/>
                    <a:pt x="799" y="13018"/>
                  </a:cubicBezTo>
                  <a:cubicBezTo>
                    <a:pt x="811" y="12995"/>
                    <a:pt x="811" y="12984"/>
                    <a:pt x="799" y="12961"/>
                  </a:cubicBezTo>
                  <a:cubicBezTo>
                    <a:pt x="594" y="11729"/>
                    <a:pt x="480" y="10485"/>
                    <a:pt x="491" y="9229"/>
                  </a:cubicBezTo>
                  <a:lnTo>
                    <a:pt x="491" y="9229"/>
                  </a:lnTo>
                  <a:cubicBezTo>
                    <a:pt x="571" y="10051"/>
                    <a:pt x="731" y="10850"/>
                    <a:pt x="971" y="11637"/>
                  </a:cubicBezTo>
                  <a:cubicBezTo>
                    <a:pt x="993" y="11694"/>
                    <a:pt x="1039" y="11729"/>
                    <a:pt x="1096" y="11729"/>
                  </a:cubicBezTo>
                  <a:cubicBezTo>
                    <a:pt x="1153" y="11729"/>
                    <a:pt x="1210" y="11694"/>
                    <a:pt x="1222" y="11637"/>
                  </a:cubicBezTo>
                  <a:cubicBezTo>
                    <a:pt x="1530" y="10713"/>
                    <a:pt x="1884" y="9800"/>
                    <a:pt x="2283" y="8910"/>
                  </a:cubicBezTo>
                  <a:cubicBezTo>
                    <a:pt x="2294" y="8898"/>
                    <a:pt x="2294" y="8876"/>
                    <a:pt x="2294" y="8864"/>
                  </a:cubicBezTo>
                  <a:cubicBezTo>
                    <a:pt x="2283" y="7871"/>
                    <a:pt x="2317" y="6331"/>
                    <a:pt x="2546" y="5007"/>
                  </a:cubicBezTo>
                  <a:lnTo>
                    <a:pt x="2546" y="5007"/>
                  </a:lnTo>
                  <a:cubicBezTo>
                    <a:pt x="2511" y="5851"/>
                    <a:pt x="2557" y="6707"/>
                    <a:pt x="2694" y="7552"/>
                  </a:cubicBezTo>
                  <a:cubicBezTo>
                    <a:pt x="2705" y="7597"/>
                    <a:pt x="2740" y="7643"/>
                    <a:pt x="2797" y="7654"/>
                  </a:cubicBezTo>
                  <a:cubicBezTo>
                    <a:pt x="2806" y="7656"/>
                    <a:pt x="2816" y="7657"/>
                    <a:pt x="2825" y="7657"/>
                  </a:cubicBezTo>
                  <a:cubicBezTo>
                    <a:pt x="2872" y="7657"/>
                    <a:pt x="2916" y="7634"/>
                    <a:pt x="2945" y="7586"/>
                  </a:cubicBezTo>
                  <a:cubicBezTo>
                    <a:pt x="3401" y="6696"/>
                    <a:pt x="3938" y="5840"/>
                    <a:pt x="4520" y="5018"/>
                  </a:cubicBezTo>
                  <a:cubicBezTo>
                    <a:pt x="4531" y="5007"/>
                    <a:pt x="4531" y="4995"/>
                    <a:pt x="4543" y="4973"/>
                  </a:cubicBezTo>
                  <a:cubicBezTo>
                    <a:pt x="4782" y="4071"/>
                    <a:pt x="5102" y="3192"/>
                    <a:pt x="5478" y="2336"/>
                  </a:cubicBezTo>
                  <a:lnTo>
                    <a:pt x="5478" y="2336"/>
                  </a:lnTo>
                  <a:cubicBezTo>
                    <a:pt x="5319" y="2839"/>
                    <a:pt x="5193" y="3341"/>
                    <a:pt x="5102" y="3866"/>
                  </a:cubicBezTo>
                  <a:cubicBezTo>
                    <a:pt x="5086" y="3951"/>
                    <a:pt x="5161" y="4015"/>
                    <a:pt x="5235" y="4015"/>
                  </a:cubicBezTo>
                  <a:cubicBezTo>
                    <a:pt x="5270" y="4015"/>
                    <a:pt x="5305" y="4001"/>
                    <a:pt x="5330" y="3968"/>
                  </a:cubicBezTo>
                  <a:cubicBezTo>
                    <a:pt x="6391" y="2690"/>
                    <a:pt x="7647" y="1595"/>
                    <a:pt x="9050" y="716"/>
                  </a:cubicBezTo>
                  <a:lnTo>
                    <a:pt x="9050" y="716"/>
                  </a:lnTo>
                  <a:cubicBezTo>
                    <a:pt x="8092" y="1777"/>
                    <a:pt x="7225" y="2918"/>
                    <a:pt x="6460" y="4128"/>
                  </a:cubicBezTo>
                  <a:cubicBezTo>
                    <a:pt x="6437" y="4162"/>
                    <a:pt x="6437" y="4219"/>
                    <a:pt x="6460" y="4265"/>
                  </a:cubicBezTo>
                  <a:cubicBezTo>
                    <a:pt x="6488" y="4303"/>
                    <a:pt x="6532" y="4325"/>
                    <a:pt x="6579" y="4325"/>
                  </a:cubicBezTo>
                  <a:cubicBezTo>
                    <a:pt x="6589" y="4325"/>
                    <a:pt x="6598" y="4324"/>
                    <a:pt x="6608" y="4322"/>
                  </a:cubicBezTo>
                  <a:cubicBezTo>
                    <a:pt x="7635" y="4071"/>
                    <a:pt x="8674" y="3911"/>
                    <a:pt x="9724" y="3831"/>
                  </a:cubicBezTo>
                  <a:lnTo>
                    <a:pt x="9724" y="3831"/>
                  </a:lnTo>
                  <a:cubicBezTo>
                    <a:pt x="8526" y="4048"/>
                    <a:pt x="7053" y="4493"/>
                    <a:pt x="5741" y="5315"/>
                  </a:cubicBezTo>
                  <a:cubicBezTo>
                    <a:pt x="5730" y="5326"/>
                    <a:pt x="5707" y="5349"/>
                    <a:pt x="5695" y="5361"/>
                  </a:cubicBezTo>
                  <a:cubicBezTo>
                    <a:pt x="5239" y="6148"/>
                    <a:pt x="4771" y="7004"/>
                    <a:pt x="4326" y="7894"/>
                  </a:cubicBezTo>
                  <a:cubicBezTo>
                    <a:pt x="4283" y="7981"/>
                    <a:pt x="4342" y="8078"/>
                    <a:pt x="4426" y="8078"/>
                  </a:cubicBezTo>
                  <a:cubicBezTo>
                    <a:pt x="4431" y="8078"/>
                    <a:pt x="4435" y="8077"/>
                    <a:pt x="4440" y="8077"/>
                  </a:cubicBezTo>
                  <a:cubicBezTo>
                    <a:pt x="5382" y="8029"/>
                    <a:pt x="6449" y="7997"/>
                    <a:pt x="7445" y="7997"/>
                  </a:cubicBezTo>
                  <a:cubicBezTo>
                    <a:pt x="8102" y="7997"/>
                    <a:pt x="8728" y="8011"/>
                    <a:pt x="9267" y="8042"/>
                  </a:cubicBezTo>
                  <a:cubicBezTo>
                    <a:pt x="7670" y="8282"/>
                    <a:pt x="5570" y="8636"/>
                    <a:pt x="3835" y="9001"/>
                  </a:cubicBezTo>
                  <a:cubicBezTo>
                    <a:pt x="3789" y="9001"/>
                    <a:pt x="3755" y="9035"/>
                    <a:pt x="3744" y="9070"/>
                  </a:cubicBezTo>
                  <a:cubicBezTo>
                    <a:pt x="3333" y="9925"/>
                    <a:pt x="2922" y="10827"/>
                    <a:pt x="2534" y="11763"/>
                  </a:cubicBezTo>
                  <a:cubicBezTo>
                    <a:pt x="2511" y="11808"/>
                    <a:pt x="2523" y="11854"/>
                    <a:pt x="2546" y="11900"/>
                  </a:cubicBezTo>
                  <a:cubicBezTo>
                    <a:pt x="2574" y="11928"/>
                    <a:pt x="2610" y="11948"/>
                    <a:pt x="2647" y="11948"/>
                  </a:cubicBezTo>
                  <a:cubicBezTo>
                    <a:pt x="2655" y="11948"/>
                    <a:pt x="2663" y="11947"/>
                    <a:pt x="2671" y="11945"/>
                  </a:cubicBezTo>
                  <a:cubicBezTo>
                    <a:pt x="4120" y="11740"/>
                    <a:pt x="5935" y="11569"/>
                    <a:pt x="7419" y="11500"/>
                  </a:cubicBezTo>
                  <a:lnTo>
                    <a:pt x="7419" y="11500"/>
                  </a:lnTo>
                  <a:cubicBezTo>
                    <a:pt x="5421" y="12025"/>
                    <a:pt x="3219" y="12642"/>
                    <a:pt x="2089" y="12961"/>
                  </a:cubicBezTo>
                  <a:cubicBezTo>
                    <a:pt x="2055" y="12973"/>
                    <a:pt x="2021" y="13007"/>
                    <a:pt x="1998" y="13041"/>
                  </a:cubicBezTo>
                  <a:cubicBezTo>
                    <a:pt x="1747" y="13669"/>
                    <a:pt x="1496" y="14319"/>
                    <a:pt x="1245" y="14981"/>
                  </a:cubicBezTo>
                  <a:lnTo>
                    <a:pt x="1530" y="14981"/>
                  </a:lnTo>
                  <a:cubicBezTo>
                    <a:pt x="1758" y="14376"/>
                    <a:pt x="1998" y="13783"/>
                    <a:pt x="2226" y="13201"/>
                  </a:cubicBezTo>
                  <a:cubicBezTo>
                    <a:pt x="3595" y="12813"/>
                    <a:pt x="6426" y="12025"/>
                    <a:pt x="8594" y="11455"/>
                  </a:cubicBezTo>
                  <a:cubicBezTo>
                    <a:pt x="8662" y="11443"/>
                    <a:pt x="8708" y="11375"/>
                    <a:pt x="8697" y="11318"/>
                  </a:cubicBezTo>
                  <a:cubicBezTo>
                    <a:pt x="8685" y="11249"/>
                    <a:pt x="8628" y="11204"/>
                    <a:pt x="8571" y="11204"/>
                  </a:cubicBezTo>
                  <a:cubicBezTo>
                    <a:pt x="6654" y="11238"/>
                    <a:pt x="4759" y="11398"/>
                    <a:pt x="2865" y="11649"/>
                  </a:cubicBezTo>
                  <a:cubicBezTo>
                    <a:pt x="3230" y="10816"/>
                    <a:pt x="3595" y="10005"/>
                    <a:pt x="3961" y="9241"/>
                  </a:cubicBezTo>
                  <a:cubicBezTo>
                    <a:pt x="6106" y="8807"/>
                    <a:pt x="8777" y="8373"/>
                    <a:pt x="10374" y="8145"/>
                  </a:cubicBezTo>
                  <a:cubicBezTo>
                    <a:pt x="10523" y="8122"/>
                    <a:pt x="10523" y="7917"/>
                    <a:pt x="10374" y="7894"/>
                  </a:cubicBezTo>
                  <a:cubicBezTo>
                    <a:pt x="9697" y="7779"/>
                    <a:pt x="8620" y="7736"/>
                    <a:pt x="7451" y="7736"/>
                  </a:cubicBezTo>
                  <a:cubicBezTo>
                    <a:pt x="6530" y="7736"/>
                    <a:pt x="5553" y="7763"/>
                    <a:pt x="4668" y="7803"/>
                  </a:cubicBezTo>
                  <a:cubicBezTo>
                    <a:pt x="5079" y="7004"/>
                    <a:pt x="5501" y="6239"/>
                    <a:pt x="5924" y="5520"/>
                  </a:cubicBezTo>
                  <a:cubicBezTo>
                    <a:pt x="7921" y="4288"/>
                    <a:pt x="10317" y="3934"/>
                    <a:pt x="11424" y="3923"/>
                  </a:cubicBezTo>
                  <a:cubicBezTo>
                    <a:pt x="11493" y="3911"/>
                    <a:pt x="11550" y="3866"/>
                    <a:pt x="11550" y="3797"/>
                  </a:cubicBezTo>
                  <a:cubicBezTo>
                    <a:pt x="11561" y="3729"/>
                    <a:pt x="11516" y="3672"/>
                    <a:pt x="11447" y="3660"/>
                  </a:cubicBezTo>
                  <a:cubicBezTo>
                    <a:pt x="11095" y="3587"/>
                    <a:pt x="10694" y="3555"/>
                    <a:pt x="10267" y="3555"/>
                  </a:cubicBezTo>
                  <a:cubicBezTo>
                    <a:pt x="9174" y="3555"/>
                    <a:pt x="7913" y="3761"/>
                    <a:pt x="6871" y="3991"/>
                  </a:cubicBezTo>
                  <a:cubicBezTo>
                    <a:pt x="7898" y="2439"/>
                    <a:pt x="8914" y="1172"/>
                    <a:pt x="9918" y="225"/>
                  </a:cubicBezTo>
                  <a:cubicBezTo>
                    <a:pt x="10012" y="140"/>
                    <a:pt x="9935" y="0"/>
                    <a:pt x="98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08" name="Google Shape;1008;p33"/>
            <p:cNvGrpSpPr/>
            <p:nvPr/>
          </p:nvGrpSpPr>
          <p:grpSpPr>
            <a:xfrm>
              <a:off x="780589" y="2707957"/>
              <a:ext cx="308920" cy="455266"/>
              <a:chOff x="760314" y="2644657"/>
              <a:chExt cx="308920" cy="455266"/>
            </a:xfrm>
          </p:grpSpPr>
          <p:sp>
            <p:nvSpPr>
              <p:cNvPr id="1009" name="Google Shape;1009;p33"/>
              <p:cNvSpPr/>
              <p:nvPr/>
            </p:nvSpPr>
            <p:spPr>
              <a:xfrm>
                <a:off x="760314" y="2674224"/>
                <a:ext cx="176460" cy="425698"/>
              </a:xfrm>
              <a:custGeom>
                <a:avLst/>
                <a:gdLst/>
                <a:ahLst/>
                <a:cxnLst/>
                <a:rect l="l" t="t" r="r" b="b"/>
                <a:pathLst>
                  <a:path w="5807" h="14009" extrusionOk="0">
                    <a:moveTo>
                      <a:pt x="1050" y="347"/>
                    </a:moveTo>
                    <a:cubicBezTo>
                      <a:pt x="1300" y="347"/>
                      <a:pt x="1550" y="480"/>
                      <a:pt x="1664" y="777"/>
                    </a:cubicBezTo>
                    <a:cubicBezTo>
                      <a:pt x="1664" y="789"/>
                      <a:pt x="1675" y="800"/>
                      <a:pt x="1675" y="812"/>
                    </a:cubicBezTo>
                    <a:cubicBezTo>
                      <a:pt x="2029" y="1702"/>
                      <a:pt x="2417" y="2592"/>
                      <a:pt x="2851" y="3448"/>
                    </a:cubicBezTo>
                    <a:cubicBezTo>
                      <a:pt x="2725" y="3619"/>
                      <a:pt x="2611" y="3802"/>
                      <a:pt x="2508" y="3984"/>
                    </a:cubicBezTo>
                    <a:lnTo>
                      <a:pt x="1013" y="4315"/>
                    </a:lnTo>
                    <a:cubicBezTo>
                      <a:pt x="899" y="4235"/>
                      <a:pt x="717" y="4133"/>
                      <a:pt x="420" y="3984"/>
                    </a:cubicBezTo>
                    <a:cubicBezTo>
                      <a:pt x="454" y="3026"/>
                      <a:pt x="431" y="2056"/>
                      <a:pt x="374" y="1097"/>
                    </a:cubicBezTo>
                    <a:cubicBezTo>
                      <a:pt x="374" y="1086"/>
                      <a:pt x="374" y="1074"/>
                      <a:pt x="374" y="1063"/>
                    </a:cubicBezTo>
                    <a:cubicBezTo>
                      <a:pt x="341" y="614"/>
                      <a:pt x="696" y="347"/>
                      <a:pt x="1050" y="347"/>
                    </a:cubicBezTo>
                    <a:close/>
                    <a:moveTo>
                      <a:pt x="2611" y="4509"/>
                    </a:moveTo>
                    <a:cubicBezTo>
                      <a:pt x="2657" y="4532"/>
                      <a:pt x="2691" y="4566"/>
                      <a:pt x="2737" y="4589"/>
                    </a:cubicBezTo>
                    <a:cubicBezTo>
                      <a:pt x="2999" y="4726"/>
                      <a:pt x="3433" y="4954"/>
                      <a:pt x="3866" y="5913"/>
                    </a:cubicBezTo>
                    <a:lnTo>
                      <a:pt x="5418" y="12920"/>
                    </a:lnTo>
                    <a:lnTo>
                      <a:pt x="2234" y="13616"/>
                    </a:lnTo>
                    <a:lnTo>
                      <a:pt x="671" y="6620"/>
                    </a:lnTo>
                    <a:cubicBezTo>
                      <a:pt x="648" y="5570"/>
                      <a:pt x="945" y="5171"/>
                      <a:pt x="1105" y="4954"/>
                    </a:cubicBezTo>
                    <a:cubicBezTo>
                      <a:pt x="1139" y="4909"/>
                      <a:pt x="1162" y="4863"/>
                      <a:pt x="1184" y="4829"/>
                    </a:cubicBezTo>
                    <a:lnTo>
                      <a:pt x="2611" y="4509"/>
                    </a:lnTo>
                    <a:close/>
                    <a:moveTo>
                      <a:pt x="1054" y="1"/>
                    </a:moveTo>
                    <a:cubicBezTo>
                      <a:pt x="526" y="1"/>
                      <a:pt x="0" y="388"/>
                      <a:pt x="20" y="1051"/>
                    </a:cubicBezTo>
                    <a:cubicBezTo>
                      <a:pt x="20" y="1063"/>
                      <a:pt x="20" y="1074"/>
                      <a:pt x="20" y="1086"/>
                    </a:cubicBezTo>
                    <a:cubicBezTo>
                      <a:pt x="89" y="2078"/>
                      <a:pt x="100" y="3083"/>
                      <a:pt x="66" y="4075"/>
                    </a:cubicBezTo>
                    <a:cubicBezTo>
                      <a:pt x="66" y="4144"/>
                      <a:pt x="100" y="4201"/>
                      <a:pt x="157" y="4235"/>
                    </a:cubicBezTo>
                    <a:cubicBezTo>
                      <a:pt x="408" y="4349"/>
                      <a:pt x="637" y="4486"/>
                      <a:pt x="865" y="4635"/>
                    </a:cubicBezTo>
                    <a:lnTo>
                      <a:pt x="888" y="4646"/>
                    </a:lnTo>
                    <a:cubicBezTo>
                      <a:pt x="876" y="4669"/>
                      <a:pt x="842" y="4703"/>
                      <a:pt x="819" y="4737"/>
                    </a:cubicBezTo>
                    <a:cubicBezTo>
                      <a:pt x="637" y="4988"/>
                      <a:pt x="294" y="5456"/>
                      <a:pt x="329" y="6643"/>
                    </a:cubicBezTo>
                    <a:lnTo>
                      <a:pt x="329" y="6677"/>
                    </a:lnTo>
                    <a:lnTo>
                      <a:pt x="1915" y="13867"/>
                    </a:lnTo>
                    <a:cubicBezTo>
                      <a:pt x="1935" y="13946"/>
                      <a:pt x="2006" y="14008"/>
                      <a:pt x="2092" y="14008"/>
                    </a:cubicBezTo>
                    <a:cubicBezTo>
                      <a:pt x="2105" y="14008"/>
                      <a:pt x="2118" y="14007"/>
                      <a:pt x="2132" y="14004"/>
                    </a:cubicBezTo>
                    <a:lnTo>
                      <a:pt x="5658" y="13217"/>
                    </a:lnTo>
                    <a:cubicBezTo>
                      <a:pt x="5749" y="13194"/>
                      <a:pt x="5806" y="13102"/>
                      <a:pt x="5784" y="13011"/>
                    </a:cubicBezTo>
                    <a:lnTo>
                      <a:pt x="4197" y="5822"/>
                    </a:lnTo>
                    <a:cubicBezTo>
                      <a:pt x="4186" y="5810"/>
                      <a:pt x="4186" y="5799"/>
                      <a:pt x="4186" y="5787"/>
                    </a:cubicBezTo>
                    <a:cubicBezTo>
                      <a:pt x="3695" y="4703"/>
                      <a:pt x="3182" y="4429"/>
                      <a:pt x="2896" y="4281"/>
                    </a:cubicBezTo>
                    <a:cubicBezTo>
                      <a:pt x="2862" y="4258"/>
                      <a:pt x="2828" y="4235"/>
                      <a:pt x="2782" y="4212"/>
                    </a:cubicBezTo>
                    <a:lnTo>
                      <a:pt x="2794" y="4201"/>
                    </a:lnTo>
                    <a:cubicBezTo>
                      <a:pt x="2908" y="3973"/>
                      <a:pt x="3045" y="3756"/>
                      <a:pt x="3204" y="3562"/>
                    </a:cubicBezTo>
                    <a:cubicBezTo>
                      <a:pt x="3239" y="3505"/>
                      <a:pt x="3250" y="3436"/>
                      <a:pt x="3216" y="3379"/>
                    </a:cubicBezTo>
                    <a:cubicBezTo>
                      <a:pt x="2771" y="2501"/>
                      <a:pt x="2360" y="1576"/>
                      <a:pt x="1995" y="652"/>
                    </a:cubicBezTo>
                    <a:cubicBezTo>
                      <a:pt x="1995" y="640"/>
                      <a:pt x="1983" y="629"/>
                      <a:pt x="1983" y="618"/>
                    </a:cubicBezTo>
                    <a:cubicBezTo>
                      <a:pt x="1799" y="193"/>
                      <a:pt x="1426" y="1"/>
                      <a:pt x="10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33"/>
              <p:cNvSpPr/>
              <p:nvPr/>
            </p:nvSpPr>
            <p:spPr>
              <a:xfrm>
                <a:off x="925288" y="2852508"/>
                <a:ext cx="122796" cy="198370"/>
              </a:xfrm>
              <a:custGeom>
                <a:avLst/>
                <a:gdLst/>
                <a:ahLst/>
                <a:cxnLst/>
                <a:rect l="l" t="t" r="r" b="b"/>
                <a:pathLst>
                  <a:path w="4041" h="6528" extrusionOk="0">
                    <a:moveTo>
                      <a:pt x="2534" y="753"/>
                    </a:moveTo>
                    <a:lnTo>
                      <a:pt x="3618" y="5661"/>
                    </a:lnTo>
                    <a:lnTo>
                      <a:pt x="1587" y="6106"/>
                    </a:lnTo>
                    <a:lnTo>
                      <a:pt x="492" y="1210"/>
                    </a:lnTo>
                    <a:lnTo>
                      <a:pt x="492" y="1210"/>
                    </a:lnTo>
                    <a:cubicBezTo>
                      <a:pt x="686" y="1260"/>
                      <a:pt x="887" y="1286"/>
                      <a:pt x="1088" y="1286"/>
                    </a:cubicBezTo>
                    <a:cubicBezTo>
                      <a:pt x="1253" y="1286"/>
                      <a:pt x="1416" y="1269"/>
                      <a:pt x="1576" y="1233"/>
                    </a:cubicBezTo>
                    <a:cubicBezTo>
                      <a:pt x="1929" y="1153"/>
                      <a:pt x="2260" y="993"/>
                      <a:pt x="2534" y="753"/>
                    </a:cubicBezTo>
                    <a:close/>
                    <a:moveTo>
                      <a:pt x="2728" y="0"/>
                    </a:moveTo>
                    <a:cubicBezTo>
                      <a:pt x="2363" y="599"/>
                      <a:pt x="1722" y="927"/>
                      <a:pt x="1069" y="927"/>
                    </a:cubicBezTo>
                    <a:cubicBezTo>
                      <a:pt x="701" y="927"/>
                      <a:pt x="330" y="823"/>
                      <a:pt x="1" y="605"/>
                    </a:cubicBezTo>
                    <a:lnTo>
                      <a:pt x="1" y="605"/>
                    </a:lnTo>
                    <a:lnTo>
                      <a:pt x="1313" y="6528"/>
                    </a:lnTo>
                    <a:lnTo>
                      <a:pt x="4041" y="5923"/>
                    </a:lnTo>
                    <a:lnTo>
                      <a:pt x="272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33"/>
              <p:cNvSpPr/>
              <p:nvPr/>
            </p:nvSpPr>
            <p:spPr>
              <a:xfrm>
                <a:off x="792829" y="2881984"/>
                <a:ext cx="122796" cy="198370"/>
              </a:xfrm>
              <a:custGeom>
                <a:avLst/>
                <a:gdLst/>
                <a:ahLst/>
                <a:cxnLst/>
                <a:rect l="l" t="t" r="r" b="b"/>
                <a:pathLst>
                  <a:path w="4041" h="6528" extrusionOk="0">
                    <a:moveTo>
                      <a:pt x="2534" y="753"/>
                    </a:moveTo>
                    <a:lnTo>
                      <a:pt x="3618" y="5649"/>
                    </a:lnTo>
                    <a:lnTo>
                      <a:pt x="1575" y="6106"/>
                    </a:lnTo>
                    <a:lnTo>
                      <a:pt x="491" y="1210"/>
                    </a:lnTo>
                    <a:lnTo>
                      <a:pt x="491" y="1210"/>
                    </a:lnTo>
                    <a:cubicBezTo>
                      <a:pt x="674" y="1257"/>
                      <a:pt x="860" y="1280"/>
                      <a:pt x="1045" y="1280"/>
                    </a:cubicBezTo>
                    <a:cubicBezTo>
                      <a:pt x="1219" y="1280"/>
                      <a:pt x="1393" y="1260"/>
                      <a:pt x="1564" y="1221"/>
                    </a:cubicBezTo>
                    <a:cubicBezTo>
                      <a:pt x="1929" y="1153"/>
                      <a:pt x="2260" y="982"/>
                      <a:pt x="2534" y="753"/>
                    </a:cubicBezTo>
                    <a:close/>
                    <a:moveTo>
                      <a:pt x="2728" y="0"/>
                    </a:moveTo>
                    <a:cubicBezTo>
                      <a:pt x="2363" y="599"/>
                      <a:pt x="1722" y="927"/>
                      <a:pt x="1069" y="927"/>
                    </a:cubicBezTo>
                    <a:cubicBezTo>
                      <a:pt x="701" y="927"/>
                      <a:pt x="329" y="823"/>
                      <a:pt x="0" y="605"/>
                    </a:cubicBezTo>
                    <a:lnTo>
                      <a:pt x="0" y="605"/>
                    </a:lnTo>
                    <a:lnTo>
                      <a:pt x="1313" y="6528"/>
                    </a:lnTo>
                    <a:lnTo>
                      <a:pt x="4040" y="5923"/>
                    </a:lnTo>
                    <a:lnTo>
                      <a:pt x="272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33"/>
              <p:cNvSpPr/>
              <p:nvPr/>
            </p:nvSpPr>
            <p:spPr>
              <a:xfrm>
                <a:off x="892774" y="2644657"/>
                <a:ext cx="176460" cy="425698"/>
              </a:xfrm>
              <a:custGeom>
                <a:avLst/>
                <a:gdLst/>
                <a:ahLst/>
                <a:cxnLst/>
                <a:rect l="l" t="t" r="r" b="b"/>
                <a:pathLst>
                  <a:path w="5807" h="14009" extrusionOk="0">
                    <a:moveTo>
                      <a:pt x="1051" y="350"/>
                    </a:moveTo>
                    <a:cubicBezTo>
                      <a:pt x="1301" y="350"/>
                      <a:pt x="1551" y="483"/>
                      <a:pt x="1664" y="780"/>
                    </a:cubicBezTo>
                    <a:cubicBezTo>
                      <a:pt x="1676" y="792"/>
                      <a:pt x="1676" y="803"/>
                      <a:pt x="1687" y="815"/>
                    </a:cubicBezTo>
                    <a:cubicBezTo>
                      <a:pt x="2029" y="1705"/>
                      <a:pt x="2429" y="2595"/>
                      <a:pt x="2851" y="3451"/>
                    </a:cubicBezTo>
                    <a:cubicBezTo>
                      <a:pt x="2726" y="3622"/>
                      <a:pt x="2611" y="3793"/>
                      <a:pt x="2509" y="3987"/>
                    </a:cubicBezTo>
                    <a:lnTo>
                      <a:pt x="1014" y="4318"/>
                    </a:lnTo>
                    <a:cubicBezTo>
                      <a:pt x="900" y="4238"/>
                      <a:pt x="717" y="4136"/>
                      <a:pt x="420" y="3987"/>
                    </a:cubicBezTo>
                    <a:cubicBezTo>
                      <a:pt x="455" y="3029"/>
                      <a:pt x="432" y="2059"/>
                      <a:pt x="375" y="1100"/>
                    </a:cubicBezTo>
                    <a:cubicBezTo>
                      <a:pt x="375" y="1088"/>
                      <a:pt x="375" y="1077"/>
                      <a:pt x="375" y="1066"/>
                    </a:cubicBezTo>
                    <a:cubicBezTo>
                      <a:pt x="341" y="617"/>
                      <a:pt x="696" y="350"/>
                      <a:pt x="1051" y="350"/>
                    </a:cubicBezTo>
                    <a:close/>
                    <a:moveTo>
                      <a:pt x="2611" y="4512"/>
                    </a:moveTo>
                    <a:cubicBezTo>
                      <a:pt x="2646" y="4535"/>
                      <a:pt x="2691" y="4558"/>
                      <a:pt x="2737" y="4581"/>
                    </a:cubicBezTo>
                    <a:cubicBezTo>
                      <a:pt x="2999" y="4729"/>
                      <a:pt x="3422" y="4946"/>
                      <a:pt x="3855" y="5916"/>
                    </a:cubicBezTo>
                    <a:lnTo>
                      <a:pt x="5407" y="12911"/>
                    </a:lnTo>
                    <a:lnTo>
                      <a:pt x="2235" y="13619"/>
                    </a:lnTo>
                    <a:lnTo>
                      <a:pt x="683" y="6623"/>
                    </a:lnTo>
                    <a:cubicBezTo>
                      <a:pt x="649" y="5573"/>
                      <a:pt x="945" y="5174"/>
                      <a:pt x="1105" y="4957"/>
                    </a:cubicBezTo>
                    <a:lnTo>
                      <a:pt x="1105" y="4946"/>
                    </a:lnTo>
                    <a:cubicBezTo>
                      <a:pt x="1139" y="4912"/>
                      <a:pt x="1162" y="4866"/>
                      <a:pt x="1196" y="4832"/>
                    </a:cubicBezTo>
                    <a:lnTo>
                      <a:pt x="2611" y="4512"/>
                    </a:lnTo>
                    <a:close/>
                    <a:moveTo>
                      <a:pt x="1052" y="1"/>
                    </a:moveTo>
                    <a:cubicBezTo>
                      <a:pt x="525" y="1"/>
                      <a:pt x="1" y="393"/>
                      <a:pt x="21" y="1054"/>
                    </a:cubicBezTo>
                    <a:cubicBezTo>
                      <a:pt x="21" y="1066"/>
                      <a:pt x="21" y="1077"/>
                      <a:pt x="21" y="1088"/>
                    </a:cubicBezTo>
                    <a:cubicBezTo>
                      <a:pt x="89" y="2093"/>
                      <a:pt x="101" y="3086"/>
                      <a:pt x="67" y="4090"/>
                    </a:cubicBezTo>
                    <a:cubicBezTo>
                      <a:pt x="67" y="4158"/>
                      <a:pt x="101" y="4215"/>
                      <a:pt x="169" y="4250"/>
                    </a:cubicBezTo>
                    <a:cubicBezTo>
                      <a:pt x="409" y="4364"/>
                      <a:pt x="649" y="4501"/>
                      <a:pt x="865" y="4649"/>
                    </a:cubicBezTo>
                    <a:lnTo>
                      <a:pt x="888" y="4660"/>
                    </a:lnTo>
                    <a:cubicBezTo>
                      <a:pt x="865" y="4695"/>
                      <a:pt x="854" y="4718"/>
                      <a:pt x="831" y="4752"/>
                    </a:cubicBezTo>
                    <a:cubicBezTo>
                      <a:pt x="637" y="5003"/>
                      <a:pt x="295" y="5471"/>
                      <a:pt x="329" y="6658"/>
                    </a:cubicBezTo>
                    <a:lnTo>
                      <a:pt x="329" y="6692"/>
                    </a:lnTo>
                    <a:lnTo>
                      <a:pt x="1927" y="13870"/>
                    </a:lnTo>
                    <a:cubicBezTo>
                      <a:pt x="1948" y="13954"/>
                      <a:pt x="2026" y="14008"/>
                      <a:pt x="2109" y="14008"/>
                    </a:cubicBezTo>
                    <a:cubicBezTo>
                      <a:pt x="2117" y="14008"/>
                      <a:pt x="2124" y="14008"/>
                      <a:pt x="2132" y="14007"/>
                    </a:cubicBezTo>
                    <a:lnTo>
                      <a:pt x="5658" y="13220"/>
                    </a:lnTo>
                    <a:cubicBezTo>
                      <a:pt x="5750" y="13197"/>
                      <a:pt x="5807" y="13105"/>
                      <a:pt x="5795" y="13014"/>
                    </a:cubicBezTo>
                    <a:lnTo>
                      <a:pt x="4198" y="5836"/>
                    </a:lnTo>
                    <a:cubicBezTo>
                      <a:pt x="4198" y="5813"/>
                      <a:pt x="4198" y="5802"/>
                      <a:pt x="4186" y="5802"/>
                    </a:cubicBezTo>
                    <a:cubicBezTo>
                      <a:pt x="3707" y="4706"/>
                      <a:pt x="3193" y="4432"/>
                      <a:pt x="2908" y="4284"/>
                    </a:cubicBezTo>
                    <a:cubicBezTo>
                      <a:pt x="2862" y="4261"/>
                      <a:pt x="2817" y="4238"/>
                      <a:pt x="2794" y="4215"/>
                    </a:cubicBezTo>
                    <a:lnTo>
                      <a:pt x="2805" y="4204"/>
                    </a:lnTo>
                    <a:cubicBezTo>
                      <a:pt x="2920" y="3976"/>
                      <a:pt x="3057" y="3770"/>
                      <a:pt x="3205" y="3576"/>
                    </a:cubicBezTo>
                    <a:cubicBezTo>
                      <a:pt x="3239" y="3519"/>
                      <a:pt x="3251" y="3451"/>
                      <a:pt x="3216" y="3394"/>
                    </a:cubicBezTo>
                    <a:cubicBezTo>
                      <a:pt x="2771" y="2504"/>
                      <a:pt x="2360" y="1591"/>
                      <a:pt x="2007" y="655"/>
                    </a:cubicBezTo>
                    <a:cubicBezTo>
                      <a:pt x="1995" y="643"/>
                      <a:pt x="1995" y="632"/>
                      <a:pt x="1984" y="632"/>
                    </a:cubicBezTo>
                    <a:cubicBezTo>
                      <a:pt x="1799" y="197"/>
                      <a:pt x="1425" y="1"/>
                      <a:pt x="10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3" name="Google Shape;1013;p33"/>
            <p:cNvGrpSpPr/>
            <p:nvPr/>
          </p:nvGrpSpPr>
          <p:grpSpPr>
            <a:xfrm>
              <a:off x="780588" y="1650829"/>
              <a:ext cx="536159" cy="602859"/>
              <a:chOff x="741838" y="1650829"/>
              <a:chExt cx="536159" cy="602859"/>
            </a:xfrm>
          </p:grpSpPr>
          <p:sp>
            <p:nvSpPr>
              <p:cNvPr id="1014" name="Google Shape;1014;p33"/>
              <p:cNvSpPr/>
              <p:nvPr/>
            </p:nvSpPr>
            <p:spPr>
              <a:xfrm>
                <a:off x="1061942" y="1650829"/>
                <a:ext cx="216055" cy="228423"/>
              </a:xfrm>
              <a:custGeom>
                <a:avLst/>
                <a:gdLst/>
                <a:ahLst/>
                <a:cxnLst/>
                <a:rect l="l" t="t" r="r" b="b"/>
                <a:pathLst>
                  <a:path w="7110" h="7517" extrusionOk="0">
                    <a:moveTo>
                      <a:pt x="3104" y="299"/>
                    </a:moveTo>
                    <a:cubicBezTo>
                      <a:pt x="3139" y="299"/>
                      <a:pt x="3173" y="299"/>
                      <a:pt x="3196" y="322"/>
                    </a:cubicBezTo>
                    <a:lnTo>
                      <a:pt x="6768" y="3289"/>
                    </a:lnTo>
                    <a:cubicBezTo>
                      <a:pt x="6802" y="3323"/>
                      <a:pt x="6802" y="3426"/>
                      <a:pt x="6733" y="3517"/>
                    </a:cubicBezTo>
                    <a:cubicBezTo>
                      <a:pt x="6679" y="3587"/>
                      <a:pt x="6615" y="3614"/>
                      <a:pt x="6565" y="3614"/>
                    </a:cubicBezTo>
                    <a:cubicBezTo>
                      <a:pt x="6541" y="3614"/>
                      <a:pt x="6520" y="3608"/>
                      <a:pt x="6505" y="3597"/>
                    </a:cubicBezTo>
                    <a:lnTo>
                      <a:pt x="2933" y="630"/>
                    </a:lnTo>
                    <a:cubicBezTo>
                      <a:pt x="2887" y="596"/>
                      <a:pt x="2887" y="493"/>
                      <a:pt x="2967" y="390"/>
                    </a:cubicBezTo>
                    <a:cubicBezTo>
                      <a:pt x="3002" y="345"/>
                      <a:pt x="3047" y="322"/>
                      <a:pt x="3104" y="299"/>
                    </a:cubicBezTo>
                    <a:close/>
                    <a:moveTo>
                      <a:pt x="3983" y="2136"/>
                    </a:moveTo>
                    <a:lnTo>
                      <a:pt x="4211" y="2330"/>
                    </a:lnTo>
                    <a:lnTo>
                      <a:pt x="594" y="6655"/>
                    </a:lnTo>
                    <a:lnTo>
                      <a:pt x="365" y="6484"/>
                    </a:lnTo>
                    <a:lnTo>
                      <a:pt x="3983" y="2136"/>
                    </a:lnTo>
                    <a:close/>
                    <a:moveTo>
                      <a:pt x="4588" y="2650"/>
                    </a:moveTo>
                    <a:lnTo>
                      <a:pt x="4805" y="2832"/>
                    </a:lnTo>
                    <a:lnTo>
                      <a:pt x="1198" y="7169"/>
                    </a:lnTo>
                    <a:lnTo>
                      <a:pt x="970" y="6986"/>
                    </a:lnTo>
                    <a:lnTo>
                      <a:pt x="4588" y="2650"/>
                    </a:lnTo>
                    <a:close/>
                    <a:moveTo>
                      <a:pt x="3129" y="0"/>
                    </a:moveTo>
                    <a:cubicBezTo>
                      <a:pt x="3098" y="0"/>
                      <a:pt x="3066" y="4"/>
                      <a:pt x="3036" y="14"/>
                    </a:cubicBezTo>
                    <a:cubicBezTo>
                      <a:pt x="2910" y="36"/>
                      <a:pt x="2808" y="105"/>
                      <a:pt x="2739" y="196"/>
                    </a:cubicBezTo>
                    <a:cubicBezTo>
                      <a:pt x="2557" y="379"/>
                      <a:pt x="2557" y="664"/>
                      <a:pt x="2739" y="847"/>
                    </a:cubicBezTo>
                    <a:lnTo>
                      <a:pt x="3880" y="1805"/>
                    </a:lnTo>
                    <a:cubicBezTo>
                      <a:pt x="3869" y="1805"/>
                      <a:pt x="3858" y="1817"/>
                      <a:pt x="3846" y="1840"/>
                    </a:cubicBezTo>
                    <a:lnTo>
                      <a:pt x="57" y="6404"/>
                    </a:lnTo>
                    <a:cubicBezTo>
                      <a:pt x="0" y="6461"/>
                      <a:pt x="12" y="6553"/>
                      <a:pt x="69" y="6598"/>
                    </a:cubicBezTo>
                    <a:lnTo>
                      <a:pt x="514" y="6975"/>
                    </a:lnTo>
                    <a:cubicBezTo>
                      <a:pt x="548" y="6998"/>
                      <a:pt x="594" y="7009"/>
                      <a:pt x="628" y="7009"/>
                    </a:cubicBezTo>
                    <a:cubicBezTo>
                      <a:pt x="639" y="7055"/>
                      <a:pt x="651" y="7089"/>
                      <a:pt x="685" y="7112"/>
                    </a:cubicBezTo>
                    <a:lnTo>
                      <a:pt x="1130" y="7489"/>
                    </a:lnTo>
                    <a:cubicBezTo>
                      <a:pt x="1154" y="7508"/>
                      <a:pt x="1184" y="7517"/>
                      <a:pt x="1214" y="7517"/>
                    </a:cubicBezTo>
                    <a:cubicBezTo>
                      <a:pt x="1257" y="7517"/>
                      <a:pt x="1302" y="7499"/>
                      <a:pt x="1335" y="7466"/>
                    </a:cubicBezTo>
                    <a:lnTo>
                      <a:pt x="5136" y="2901"/>
                    </a:lnTo>
                    <a:cubicBezTo>
                      <a:pt x="5147" y="2889"/>
                      <a:pt x="5147" y="2867"/>
                      <a:pt x="5159" y="2855"/>
                    </a:cubicBezTo>
                    <a:lnTo>
                      <a:pt x="6300" y="3814"/>
                    </a:lnTo>
                    <a:cubicBezTo>
                      <a:pt x="6372" y="3868"/>
                      <a:pt x="6458" y="3901"/>
                      <a:pt x="6548" y="3901"/>
                    </a:cubicBezTo>
                    <a:cubicBezTo>
                      <a:pt x="6572" y="3901"/>
                      <a:pt x="6595" y="3898"/>
                      <a:pt x="6619" y="3894"/>
                    </a:cubicBezTo>
                    <a:cubicBezTo>
                      <a:pt x="6745" y="3859"/>
                      <a:pt x="6859" y="3802"/>
                      <a:pt x="6939" y="3700"/>
                    </a:cubicBezTo>
                    <a:cubicBezTo>
                      <a:pt x="7110" y="3517"/>
                      <a:pt x="7110" y="3232"/>
                      <a:pt x="6939" y="3049"/>
                    </a:cubicBezTo>
                    <a:lnTo>
                      <a:pt x="3367" y="82"/>
                    </a:lnTo>
                    <a:cubicBezTo>
                      <a:pt x="3300" y="32"/>
                      <a:pt x="3215" y="0"/>
                      <a:pt x="31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33"/>
              <p:cNvSpPr/>
              <p:nvPr/>
            </p:nvSpPr>
            <p:spPr>
              <a:xfrm>
                <a:off x="741838" y="1856280"/>
                <a:ext cx="361399" cy="397408"/>
              </a:xfrm>
              <a:custGeom>
                <a:avLst/>
                <a:gdLst/>
                <a:ahLst/>
                <a:cxnLst/>
                <a:rect l="l" t="t" r="r" b="b"/>
                <a:pathLst>
                  <a:path w="11893" h="13078" extrusionOk="0">
                    <a:moveTo>
                      <a:pt x="8870" y="289"/>
                    </a:moveTo>
                    <a:cubicBezTo>
                      <a:pt x="8925" y="289"/>
                      <a:pt x="8981" y="309"/>
                      <a:pt x="9028" y="351"/>
                    </a:cubicBezTo>
                    <a:lnTo>
                      <a:pt x="11447" y="2371"/>
                    </a:lnTo>
                    <a:cubicBezTo>
                      <a:pt x="11504" y="2405"/>
                      <a:pt x="11527" y="2462"/>
                      <a:pt x="11538" y="2519"/>
                    </a:cubicBezTo>
                    <a:cubicBezTo>
                      <a:pt x="11538" y="2588"/>
                      <a:pt x="11527" y="2645"/>
                      <a:pt x="11481" y="2702"/>
                    </a:cubicBezTo>
                    <a:lnTo>
                      <a:pt x="3150" y="12699"/>
                    </a:lnTo>
                    <a:cubicBezTo>
                      <a:pt x="3105" y="12745"/>
                      <a:pt x="3048" y="12779"/>
                      <a:pt x="2991" y="12779"/>
                    </a:cubicBezTo>
                    <a:cubicBezTo>
                      <a:pt x="2979" y="12781"/>
                      <a:pt x="2967" y="12782"/>
                      <a:pt x="2955" y="12782"/>
                    </a:cubicBezTo>
                    <a:cubicBezTo>
                      <a:pt x="2902" y="12782"/>
                      <a:pt x="2857" y="12761"/>
                      <a:pt x="2820" y="12733"/>
                    </a:cubicBezTo>
                    <a:lnTo>
                      <a:pt x="389" y="10702"/>
                    </a:lnTo>
                    <a:cubicBezTo>
                      <a:pt x="286" y="10622"/>
                      <a:pt x="275" y="10473"/>
                      <a:pt x="366" y="10371"/>
                    </a:cubicBezTo>
                    <a:lnTo>
                      <a:pt x="2021" y="8374"/>
                    </a:lnTo>
                    <a:lnTo>
                      <a:pt x="3915" y="9960"/>
                    </a:lnTo>
                    <a:cubicBezTo>
                      <a:pt x="3979" y="10011"/>
                      <a:pt x="4050" y="10033"/>
                      <a:pt x="4119" y="10033"/>
                    </a:cubicBezTo>
                    <a:cubicBezTo>
                      <a:pt x="4300" y="10033"/>
                      <a:pt x="4468" y="9881"/>
                      <a:pt x="4451" y="9675"/>
                    </a:cubicBezTo>
                    <a:cubicBezTo>
                      <a:pt x="4440" y="9595"/>
                      <a:pt x="4394" y="9515"/>
                      <a:pt x="4337" y="9458"/>
                    </a:cubicBezTo>
                    <a:lnTo>
                      <a:pt x="2432" y="7883"/>
                    </a:lnTo>
                    <a:lnTo>
                      <a:pt x="4189" y="5783"/>
                    </a:lnTo>
                    <a:lnTo>
                      <a:pt x="6083" y="7369"/>
                    </a:lnTo>
                    <a:cubicBezTo>
                      <a:pt x="6133" y="7409"/>
                      <a:pt x="6208" y="7440"/>
                      <a:pt x="6280" y="7440"/>
                    </a:cubicBezTo>
                    <a:cubicBezTo>
                      <a:pt x="6290" y="7440"/>
                      <a:pt x="6301" y="7439"/>
                      <a:pt x="6312" y="7438"/>
                    </a:cubicBezTo>
                    <a:cubicBezTo>
                      <a:pt x="6608" y="7415"/>
                      <a:pt x="6711" y="7050"/>
                      <a:pt x="6494" y="6867"/>
                    </a:cubicBezTo>
                    <a:lnTo>
                      <a:pt x="4600" y="5292"/>
                    </a:lnTo>
                    <a:lnTo>
                      <a:pt x="6346" y="3193"/>
                    </a:lnTo>
                    <a:lnTo>
                      <a:pt x="8240" y="4779"/>
                    </a:lnTo>
                    <a:cubicBezTo>
                      <a:pt x="8308" y="4834"/>
                      <a:pt x="8378" y="4858"/>
                      <a:pt x="8445" y="4858"/>
                    </a:cubicBezTo>
                    <a:cubicBezTo>
                      <a:pt x="8708" y="4858"/>
                      <a:pt x="8915" y="4495"/>
                      <a:pt x="8651" y="4277"/>
                    </a:cubicBezTo>
                    <a:lnTo>
                      <a:pt x="6757" y="2702"/>
                    </a:lnTo>
                    <a:lnTo>
                      <a:pt x="8697" y="374"/>
                    </a:lnTo>
                    <a:cubicBezTo>
                      <a:pt x="8740" y="318"/>
                      <a:pt x="8804" y="289"/>
                      <a:pt x="8870" y="289"/>
                    </a:cubicBezTo>
                    <a:close/>
                    <a:moveTo>
                      <a:pt x="8876" y="1"/>
                    </a:moveTo>
                    <a:cubicBezTo>
                      <a:pt x="8726" y="1"/>
                      <a:pt x="8576" y="64"/>
                      <a:pt x="8469" y="191"/>
                    </a:cubicBezTo>
                    <a:lnTo>
                      <a:pt x="6437" y="2622"/>
                    </a:lnTo>
                    <a:cubicBezTo>
                      <a:pt x="6392" y="2679"/>
                      <a:pt x="6392" y="2782"/>
                      <a:pt x="6460" y="2827"/>
                    </a:cubicBezTo>
                    <a:lnTo>
                      <a:pt x="8469" y="4505"/>
                    </a:lnTo>
                    <a:cubicBezTo>
                      <a:pt x="8480" y="4516"/>
                      <a:pt x="8480" y="4528"/>
                      <a:pt x="8469" y="4551"/>
                    </a:cubicBezTo>
                    <a:lnTo>
                      <a:pt x="8423" y="4551"/>
                    </a:lnTo>
                    <a:lnTo>
                      <a:pt x="6426" y="2873"/>
                    </a:lnTo>
                    <a:cubicBezTo>
                      <a:pt x="6395" y="2852"/>
                      <a:pt x="6360" y="2841"/>
                      <a:pt x="6326" y="2841"/>
                    </a:cubicBezTo>
                    <a:cubicBezTo>
                      <a:pt x="6284" y="2841"/>
                      <a:pt x="6246" y="2858"/>
                      <a:pt x="6220" y="2896"/>
                    </a:cubicBezTo>
                    <a:lnTo>
                      <a:pt x="4280" y="5212"/>
                    </a:lnTo>
                    <a:cubicBezTo>
                      <a:pt x="4257" y="5247"/>
                      <a:pt x="4246" y="5281"/>
                      <a:pt x="4246" y="5327"/>
                    </a:cubicBezTo>
                    <a:cubicBezTo>
                      <a:pt x="4246" y="5361"/>
                      <a:pt x="4269" y="5395"/>
                      <a:pt x="4303" y="5418"/>
                    </a:cubicBezTo>
                    <a:lnTo>
                      <a:pt x="6312" y="7096"/>
                    </a:lnTo>
                    <a:cubicBezTo>
                      <a:pt x="6312" y="7107"/>
                      <a:pt x="6312" y="7130"/>
                      <a:pt x="6312" y="7141"/>
                    </a:cubicBezTo>
                    <a:cubicBezTo>
                      <a:pt x="6300" y="7147"/>
                      <a:pt x="6292" y="7150"/>
                      <a:pt x="6285" y="7150"/>
                    </a:cubicBezTo>
                    <a:cubicBezTo>
                      <a:pt x="6277" y="7150"/>
                      <a:pt x="6272" y="7147"/>
                      <a:pt x="6266" y="7141"/>
                    </a:cubicBezTo>
                    <a:lnTo>
                      <a:pt x="4257" y="5475"/>
                    </a:lnTo>
                    <a:cubicBezTo>
                      <a:pt x="4232" y="5449"/>
                      <a:pt x="4199" y="5437"/>
                      <a:pt x="4166" y="5437"/>
                    </a:cubicBezTo>
                    <a:cubicBezTo>
                      <a:pt x="4125" y="5437"/>
                      <a:pt x="4083" y="5455"/>
                      <a:pt x="4052" y="5486"/>
                    </a:cubicBezTo>
                    <a:lnTo>
                      <a:pt x="2123" y="7814"/>
                    </a:lnTo>
                    <a:cubicBezTo>
                      <a:pt x="2089" y="7837"/>
                      <a:pt x="2078" y="7872"/>
                      <a:pt x="2089" y="7917"/>
                    </a:cubicBezTo>
                    <a:cubicBezTo>
                      <a:pt x="2089" y="7951"/>
                      <a:pt x="2112" y="7986"/>
                      <a:pt x="2135" y="8020"/>
                    </a:cubicBezTo>
                    <a:lnTo>
                      <a:pt x="4143" y="9686"/>
                    </a:lnTo>
                    <a:cubicBezTo>
                      <a:pt x="4155" y="9697"/>
                      <a:pt x="4155" y="9720"/>
                      <a:pt x="4143" y="9732"/>
                    </a:cubicBezTo>
                    <a:cubicBezTo>
                      <a:pt x="4138" y="9737"/>
                      <a:pt x="4129" y="9740"/>
                      <a:pt x="4121" y="9740"/>
                    </a:cubicBezTo>
                    <a:cubicBezTo>
                      <a:pt x="4112" y="9740"/>
                      <a:pt x="4103" y="9737"/>
                      <a:pt x="4098" y="9732"/>
                    </a:cubicBezTo>
                    <a:lnTo>
                      <a:pt x="2101" y="8066"/>
                    </a:lnTo>
                    <a:cubicBezTo>
                      <a:pt x="2073" y="8047"/>
                      <a:pt x="2045" y="8028"/>
                      <a:pt x="2017" y="8028"/>
                    </a:cubicBezTo>
                    <a:cubicBezTo>
                      <a:pt x="2010" y="8028"/>
                      <a:pt x="2004" y="8029"/>
                      <a:pt x="1998" y="8031"/>
                    </a:cubicBezTo>
                    <a:cubicBezTo>
                      <a:pt x="1952" y="8031"/>
                      <a:pt x="1918" y="8054"/>
                      <a:pt x="1895" y="8077"/>
                    </a:cubicBezTo>
                    <a:lnTo>
                      <a:pt x="138" y="10188"/>
                    </a:lnTo>
                    <a:cubicBezTo>
                      <a:pt x="46" y="10291"/>
                      <a:pt x="1" y="10428"/>
                      <a:pt x="24" y="10576"/>
                    </a:cubicBezTo>
                    <a:cubicBezTo>
                      <a:pt x="35" y="10713"/>
                      <a:pt x="92" y="10839"/>
                      <a:pt x="206" y="10930"/>
                    </a:cubicBezTo>
                    <a:lnTo>
                      <a:pt x="2626" y="12950"/>
                    </a:lnTo>
                    <a:cubicBezTo>
                      <a:pt x="2728" y="13032"/>
                      <a:pt x="2849" y="13077"/>
                      <a:pt x="2972" y="13077"/>
                    </a:cubicBezTo>
                    <a:cubicBezTo>
                      <a:pt x="2986" y="13077"/>
                      <a:pt x="3000" y="13077"/>
                      <a:pt x="3014" y="13075"/>
                    </a:cubicBezTo>
                    <a:lnTo>
                      <a:pt x="3071" y="13064"/>
                    </a:lnTo>
                    <a:cubicBezTo>
                      <a:pt x="3185" y="13041"/>
                      <a:pt x="3299" y="12984"/>
                      <a:pt x="3379" y="12881"/>
                    </a:cubicBezTo>
                    <a:lnTo>
                      <a:pt x="11710" y="2884"/>
                    </a:lnTo>
                    <a:cubicBezTo>
                      <a:pt x="11892" y="2656"/>
                      <a:pt x="11858" y="2325"/>
                      <a:pt x="11641" y="2143"/>
                    </a:cubicBezTo>
                    <a:lnTo>
                      <a:pt x="9210" y="123"/>
                    </a:lnTo>
                    <a:cubicBezTo>
                      <a:pt x="9114" y="42"/>
                      <a:pt x="8995" y="1"/>
                      <a:pt x="88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33"/>
              <p:cNvSpPr/>
              <p:nvPr/>
            </p:nvSpPr>
            <p:spPr>
              <a:xfrm>
                <a:off x="983572" y="1803679"/>
                <a:ext cx="173057" cy="146346"/>
              </a:xfrm>
              <a:custGeom>
                <a:avLst/>
                <a:gdLst/>
                <a:ahLst/>
                <a:cxnLst/>
                <a:rect l="l" t="t" r="r" b="b"/>
                <a:pathLst>
                  <a:path w="5695" h="4816" extrusionOk="0">
                    <a:moveTo>
                      <a:pt x="556" y="292"/>
                    </a:moveTo>
                    <a:cubicBezTo>
                      <a:pt x="600" y="292"/>
                      <a:pt x="646" y="307"/>
                      <a:pt x="685" y="336"/>
                    </a:cubicBezTo>
                    <a:lnTo>
                      <a:pt x="5272" y="4159"/>
                    </a:lnTo>
                    <a:cubicBezTo>
                      <a:pt x="5364" y="4227"/>
                      <a:pt x="5375" y="4364"/>
                      <a:pt x="5307" y="4456"/>
                    </a:cubicBezTo>
                    <a:cubicBezTo>
                      <a:pt x="5263" y="4506"/>
                      <a:pt x="5205" y="4532"/>
                      <a:pt x="5149" y="4532"/>
                    </a:cubicBezTo>
                    <a:cubicBezTo>
                      <a:pt x="5103" y="4532"/>
                      <a:pt x="5057" y="4514"/>
                      <a:pt x="5021" y="4478"/>
                    </a:cubicBezTo>
                    <a:lnTo>
                      <a:pt x="422" y="655"/>
                    </a:lnTo>
                    <a:cubicBezTo>
                      <a:pt x="342" y="576"/>
                      <a:pt x="331" y="450"/>
                      <a:pt x="399" y="370"/>
                    </a:cubicBezTo>
                    <a:cubicBezTo>
                      <a:pt x="439" y="318"/>
                      <a:pt x="496" y="292"/>
                      <a:pt x="556" y="292"/>
                    </a:cubicBezTo>
                    <a:close/>
                    <a:moveTo>
                      <a:pt x="551" y="0"/>
                    </a:moveTo>
                    <a:cubicBezTo>
                      <a:pt x="409" y="0"/>
                      <a:pt x="267" y="61"/>
                      <a:pt x="171" y="176"/>
                    </a:cubicBezTo>
                    <a:cubicBezTo>
                      <a:pt x="0" y="393"/>
                      <a:pt x="23" y="701"/>
                      <a:pt x="240" y="872"/>
                    </a:cubicBezTo>
                    <a:lnTo>
                      <a:pt x="4827" y="4695"/>
                    </a:lnTo>
                    <a:cubicBezTo>
                      <a:pt x="4912" y="4771"/>
                      <a:pt x="5013" y="4815"/>
                      <a:pt x="5123" y="4815"/>
                    </a:cubicBezTo>
                    <a:cubicBezTo>
                      <a:pt x="5146" y="4815"/>
                      <a:pt x="5169" y="4813"/>
                      <a:pt x="5193" y="4809"/>
                    </a:cubicBezTo>
                    <a:lnTo>
                      <a:pt x="5238" y="4809"/>
                    </a:lnTo>
                    <a:cubicBezTo>
                      <a:pt x="5352" y="4787"/>
                      <a:pt x="5455" y="4730"/>
                      <a:pt x="5524" y="4638"/>
                    </a:cubicBezTo>
                    <a:cubicBezTo>
                      <a:pt x="5695" y="4433"/>
                      <a:pt x="5672" y="4125"/>
                      <a:pt x="5455" y="3942"/>
                    </a:cubicBezTo>
                    <a:lnTo>
                      <a:pt x="867" y="119"/>
                    </a:lnTo>
                    <a:cubicBezTo>
                      <a:pt x="777" y="38"/>
                      <a:pt x="664" y="0"/>
                      <a:pt x="5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7" name="Google Shape;1017;p33"/>
            <p:cNvGrpSpPr/>
            <p:nvPr/>
          </p:nvGrpSpPr>
          <p:grpSpPr>
            <a:xfrm>
              <a:off x="721084" y="1943327"/>
              <a:ext cx="706182" cy="607587"/>
              <a:chOff x="721053" y="1967498"/>
              <a:chExt cx="677978" cy="583321"/>
            </a:xfrm>
          </p:grpSpPr>
          <p:sp>
            <p:nvSpPr>
              <p:cNvPr id="1018" name="Google Shape;1018;p33"/>
              <p:cNvSpPr/>
              <p:nvPr/>
            </p:nvSpPr>
            <p:spPr>
              <a:xfrm>
                <a:off x="1221446" y="1967498"/>
                <a:ext cx="177585" cy="159352"/>
              </a:xfrm>
              <a:custGeom>
                <a:avLst/>
                <a:gdLst/>
                <a:ahLst/>
                <a:cxnLst/>
                <a:rect l="l" t="t" r="r" b="b"/>
                <a:pathLst>
                  <a:path w="5844" h="5244" extrusionOk="0">
                    <a:moveTo>
                      <a:pt x="5513" y="491"/>
                    </a:moveTo>
                    <a:lnTo>
                      <a:pt x="5433" y="1130"/>
                    </a:lnTo>
                    <a:lnTo>
                      <a:pt x="663" y="4908"/>
                    </a:lnTo>
                    <a:lnTo>
                      <a:pt x="377" y="4542"/>
                    </a:lnTo>
                    <a:lnTo>
                      <a:pt x="5513" y="491"/>
                    </a:lnTo>
                    <a:close/>
                    <a:moveTo>
                      <a:pt x="5695" y="0"/>
                    </a:moveTo>
                    <a:cubicBezTo>
                      <a:pt x="5661" y="0"/>
                      <a:pt x="5627" y="12"/>
                      <a:pt x="5604" y="35"/>
                    </a:cubicBezTo>
                    <a:lnTo>
                      <a:pt x="81" y="4394"/>
                    </a:lnTo>
                    <a:cubicBezTo>
                      <a:pt x="12" y="4451"/>
                      <a:pt x="1" y="4542"/>
                      <a:pt x="58" y="4600"/>
                    </a:cubicBezTo>
                    <a:lnTo>
                      <a:pt x="526" y="5193"/>
                    </a:lnTo>
                    <a:cubicBezTo>
                      <a:pt x="549" y="5216"/>
                      <a:pt x="583" y="5239"/>
                      <a:pt x="617" y="5239"/>
                    </a:cubicBezTo>
                    <a:cubicBezTo>
                      <a:pt x="629" y="5242"/>
                      <a:pt x="641" y="5243"/>
                      <a:pt x="652" y="5243"/>
                    </a:cubicBezTo>
                    <a:cubicBezTo>
                      <a:pt x="681" y="5243"/>
                      <a:pt x="706" y="5233"/>
                      <a:pt x="731" y="5216"/>
                    </a:cubicBezTo>
                    <a:lnTo>
                      <a:pt x="5661" y="1313"/>
                    </a:lnTo>
                    <a:cubicBezTo>
                      <a:pt x="5695" y="1290"/>
                      <a:pt x="5707" y="1256"/>
                      <a:pt x="5718" y="1222"/>
                    </a:cubicBezTo>
                    <a:lnTo>
                      <a:pt x="5844" y="160"/>
                    </a:lnTo>
                    <a:cubicBezTo>
                      <a:pt x="5844" y="103"/>
                      <a:pt x="5821" y="58"/>
                      <a:pt x="5764" y="23"/>
                    </a:cubicBezTo>
                    <a:cubicBezTo>
                      <a:pt x="5741" y="12"/>
                      <a:pt x="5718" y="0"/>
                      <a:pt x="56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33"/>
              <p:cNvSpPr/>
              <p:nvPr/>
            </p:nvSpPr>
            <p:spPr>
              <a:xfrm>
                <a:off x="803920" y="2116611"/>
                <a:ext cx="405764" cy="352465"/>
              </a:xfrm>
              <a:custGeom>
                <a:avLst/>
                <a:gdLst/>
                <a:ahLst/>
                <a:cxnLst/>
                <a:rect l="l" t="t" r="r" b="b"/>
                <a:pathLst>
                  <a:path w="13353" h="11599" extrusionOk="0">
                    <a:moveTo>
                      <a:pt x="10799" y="294"/>
                    </a:moveTo>
                    <a:cubicBezTo>
                      <a:pt x="10810" y="294"/>
                      <a:pt x="10821" y="295"/>
                      <a:pt x="10831" y="297"/>
                    </a:cubicBezTo>
                    <a:cubicBezTo>
                      <a:pt x="10888" y="297"/>
                      <a:pt x="10945" y="332"/>
                      <a:pt x="10990" y="377"/>
                    </a:cubicBezTo>
                    <a:lnTo>
                      <a:pt x="12942" y="2854"/>
                    </a:lnTo>
                    <a:cubicBezTo>
                      <a:pt x="13022" y="2956"/>
                      <a:pt x="13010" y="3105"/>
                      <a:pt x="12908" y="3196"/>
                    </a:cubicBezTo>
                    <a:lnTo>
                      <a:pt x="10865" y="4794"/>
                    </a:lnTo>
                    <a:lnTo>
                      <a:pt x="9336" y="2865"/>
                    </a:lnTo>
                    <a:cubicBezTo>
                      <a:pt x="9276" y="2785"/>
                      <a:pt x="9181" y="2744"/>
                      <a:pt x="9085" y="2744"/>
                    </a:cubicBezTo>
                    <a:cubicBezTo>
                      <a:pt x="9017" y="2744"/>
                      <a:pt x="8948" y="2765"/>
                      <a:pt x="8891" y="2808"/>
                    </a:cubicBezTo>
                    <a:cubicBezTo>
                      <a:pt x="8822" y="2865"/>
                      <a:pt x="8776" y="2945"/>
                      <a:pt x="8765" y="3025"/>
                    </a:cubicBezTo>
                    <a:cubicBezTo>
                      <a:pt x="8754" y="3116"/>
                      <a:pt x="8776" y="3196"/>
                      <a:pt x="8834" y="3265"/>
                    </a:cubicBezTo>
                    <a:lnTo>
                      <a:pt x="10363" y="5205"/>
                    </a:lnTo>
                    <a:lnTo>
                      <a:pt x="8229" y="6894"/>
                    </a:lnTo>
                    <a:lnTo>
                      <a:pt x="6688" y="4954"/>
                    </a:lnTo>
                    <a:cubicBezTo>
                      <a:pt x="6623" y="4876"/>
                      <a:pt x="6533" y="4835"/>
                      <a:pt x="6439" y="4835"/>
                    </a:cubicBezTo>
                    <a:cubicBezTo>
                      <a:pt x="6368" y="4835"/>
                      <a:pt x="6296" y="4859"/>
                      <a:pt x="6232" y="4908"/>
                    </a:cubicBezTo>
                    <a:cubicBezTo>
                      <a:pt x="6163" y="4954"/>
                      <a:pt x="6129" y="5033"/>
                      <a:pt x="6117" y="5113"/>
                    </a:cubicBezTo>
                    <a:cubicBezTo>
                      <a:pt x="6106" y="5205"/>
                      <a:pt x="6129" y="5284"/>
                      <a:pt x="6186" y="5353"/>
                    </a:cubicBezTo>
                    <a:lnTo>
                      <a:pt x="7715" y="7293"/>
                    </a:lnTo>
                    <a:lnTo>
                      <a:pt x="5570" y="8982"/>
                    </a:lnTo>
                    <a:lnTo>
                      <a:pt x="4040" y="7042"/>
                    </a:lnTo>
                    <a:cubicBezTo>
                      <a:pt x="3971" y="6954"/>
                      <a:pt x="3884" y="6918"/>
                      <a:pt x="3798" y="6918"/>
                    </a:cubicBezTo>
                    <a:cubicBezTo>
                      <a:pt x="3561" y="6918"/>
                      <a:pt x="3337" y="7198"/>
                      <a:pt x="3538" y="7441"/>
                    </a:cubicBezTo>
                    <a:lnTo>
                      <a:pt x="5068" y="9381"/>
                    </a:lnTo>
                    <a:lnTo>
                      <a:pt x="2694" y="11253"/>
                    </a:lnTo>
                    <a:cubicBezTo>
                      <a:pt x="2649" y="11288"/>
                      <a:pt x="2595" y="11305"/>
                      <a:pt x="2542" y="11305"/>
                    </a:cubicBezTo>
                    <a:cubicBezTo>
                      <a:pt x="2474" y="11305"/>
                      <a:pt x="2408" y="11277"/>
                      <a:pt x="2363" y="11219"/>
                    </a:cubicBezTo>
                    <a:lnTo>
                      <a:pt x="400" y="8742"/>
                    </a:lnTo>
                    <a:cubicBezTo>
                      <a:pt x="366" y="8685"/>
                      <a:pt x="343" y="8628"/>
                      <a:pt x="354" y="8560"/>
                    </a:cubicBezTo>
                    <a:cubicBezTo>
                      <a:pt x="366" y="8503"/>
                      <a:pt x="389" y="8446"/>
                      <a:pt x="446" y="8411"/>
                    </a:cubicBezTo>
                    <a:lnTo>
                      <a:pt x="10660" y="343"/>
                    </a:lnTo>
                    <a:cubicBezTo>
                      <a:pt x="10697" y="315"/>
                      <a:pt x="10750" y="294"/>
                      <a:pt x="10799" y="294"/>
                    </a:cubicBezTo>
                    <a:close/>
                    <a:moveTo>
                      <a:pt x="10819" y="1"/>
                    </a:moveTo>
                    <a:cubicBezTo>
                      <a:pt x="10694" y="1"/>
                      <a:pt x="10568" y="35"/>
                      <a:pt x="10477" y="115"/>
                    </a:cubicBezTo>
                    <a:lnTo>
                      <a:pt x="274" y="8183"/>
                    </a:lnTo>
                    <a:cubicBezTo>
                      <a:pt x="35" y="8354"/>
                      <a:pt x="1" y="8697"/>
                      <a:pt x="183" y="8914"/>
                    </a:cubicBezTo>
                    <a:lnTo>
                      <a:pt x="2135" y="11401"/>
                    </a:lnTo>
                    <a:cubicBezTo>
                      <a:pt x="2239" y="11531"/>
                      <a:pt x="2391" y="11598"/>
                      <a:pt x="2544" y="11598"/>
                    </a:cubicBezTo>
                    <a:cubicBezTo>
                      <a:pt x="2661" y="11598"/>
                      <a:pt x="2778" y="11560"/>
                      <a:pt x="2876" y="11481"/>
                    </a:cubicBezTo>
                    <a:lnTo>
                      <a:pt x="5364" y="9518"/>
                    </a:lnTo>
                    <a:cubicBezTo>
                      <a:pt x="5433" y="9473"/>
                      <a:pt x="5444" y="9381"/>
                      <a:pt x="5387" y="9313"/>
                    </a:cubicBezTo>
                    <a:lnTo>
                      <a:pt x="3767" y="7270"/>
                    </a:lnTo>
                    <a:cubicBezTo>
                      <a:pt x="3755" y="7259"/>
                      <a:pt x="3755" y="7236"/>
                      <a:pt x="3767" y="7225"/>
                    </a:cubicBezTo>
                    <a:cubicBezTo>
                      <a:pt x="3772" y="7219"/>
                      <a:pt x="3781" y="7216"/>
                      <a:pt x="3789" y="7216"/>
                    </a:cubicBezTo>
                    <a:cubicBezTo>
                      <a:pt x="3798" y="7216"/>
                      <a:pt x="3806" y="7219"/>
                      <a:pt x="3812" y="7225"/>
                    </a:cubicBezTo>
                    <a:lnTo>
                      <a:pt x="5433" y="9279"/>
                    </a:lnTo>
                    <a:cubicBezTo>
                      <a:pt x="5456" y="9313"/>
                      <a:pt x="5490" y="9324"/>
                      <a:pt x="5524" y="9336"/>
                    </a:cubicBezTo>
                    <a:cubicBezTo>
                      <a:pt x="5558" y="9336"/>
                      <a:pt x="5604" y="9324"/>
                      <a:pt x="5627" y="9302"/>
                    </a:cubicBezTo>
                    <a:lnTo>
                      <a:pt x="8000" y="7430"/>
                    </a:lnTo>
                    <a:cubicBezTo>
                      <a:pt x="8069" y="7384"/>
                      <a:pt x="8080" y="7282"/>
                      <a:pt x="8023" y="7225"/>
                    </a:cubicBezTo>
                    <a:lnTo>
                      <a:pt x="6414" y="5170"/>
                    </a:lnTo>
                    <a:lnTo>
                      <a:pt x="6414" y="5136"/>
                    </a:lnTo>
                    <a:cubicBezTo>
                      <a:pt x="6420" y="5130"/>
                      <a:pt x="6428" y="5128"/>
                      <a:pt x="6437" y="5128"/>
                    </a:cubicBezTo>
                    <a:cubicBezTo>
                      <a:pt x="6446" y="5128"/>
                      <a:pt x="6454" y="5130"/>
                      <a:pt x="6460" y="5136"/>
                    </a:cubicBezTo>
                    <a:lnTo>
                      <a:pt x="8080" y="7179"/>
                    </a:lnTo>
                    <a:cubicBezTo>
                      <a:pt x="8103" y="7213"/>
                      <a:pt x="8137" y="7236"/>
                      <a:pt x="8172" y="7236"/>
                    </a:cubicBezTo>
                    <a:cubicBezTo>
                      <a:pt x="8217" y="7236"/>
                      <a:pt x="8252" y="7225"/>
                      <a:pt x="8286" y="7202"/>
                    </a:cubicBezTo>
                    <a:lnTo>
                      <a:pt x="10648" y="5330"/>
                    </a:lnTo>
                    <a:cubicBezTo>
                      <a:pt x="10717" y="5284"/>
                      <a:pt x="10728" y="5193"/>
                      <a:pt x="10682" y="5136"/>
                    </a:cubicBezTo>
                    <a:lnTo>
                      <a:pt x="9062" y="3082"/>
                    </a:lnTo>
                    <a:cubicBezTo>
                      <a:pt x="9050" y="3071"/>
                      <a:pt x="9050" y="3048"/>
                      <a:pt x="9062" y="3036"/>
                    </a:cubicBezTo>
                    <a:cubicBezTo>
                      <a:pt x="9067" y="3032"/>
                      <a:pt x="9075" y="3029"/>
                      <a:pt x="9084" y="3029"/>
                    </a:cubicBezTo>
                    <a:cubicBezTo>
                      <a:pt x="9098" y="3029"/>
                      <a:pt x="9112" y="3034"/>
                      <a:pt x="9119" y="3048"/>
                    </a:cubicBezTo>
                    <a:lnTo>
                      <a:pt x="10728" y="5090"/>
                    </a:lnTo>
                    <a:cubicBezTo>
                      <a:pt x="10751" y="5125"/>
                      <a:pt x="10785" y="5148"/>
                      <a:pt x="10831" y="5148"/>
                    </a:cubicBezTo>
                    <a:cubicBezTo>
                      <a:pt x="10839" y="5150"/>
                      <a:pt x="10849" y="5152"/>
                      <a:pt x="10858" y="5152"/>
                    </a:cubicBezTo>
                    <a:cubicBezTo>
                      <a:pt x="10886" y="5152"/>
                      <a:pt x="10916" y="5139"/>
                      <a:pt x="10933" y="5113"/>
                    </a:cubicBezTo>
                    <a:lnTo>
                      <a:pt x="13090" y="3424"/>
                    </a:lnTo>
                    <a:cubicBezTo>
                      <a:pt x="13319" y="3242"/>
                      <a:pt x="13353" y="2911"/>
                      <a:pt x="13170" y="2683"/>
                    </a:cubicBezTo>
                    <a:lnTo>
                      <a:pt x="11219" y="206"/>
                    </a:lnTo>
                    <a:cubicBezTo>
                      <a:pt x="11127" y="92"/>
                      <a:pt x="11002" y="23"/>
                      <a:pt x="108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33"/>
              <p:cNvSpPr/>
              <p:nvPr/>
            </p:nvSpPr>
            <p:spPr>
              <a:xfrm>
                <a:off x="1161127" y="2100657"/>
                <a:ext cx="80466" cy="77792"/>
              </a:xfrm>
              <a:custGeom>
                <a:avLst/>
                <a:gdLst/>
                <a:ahLst/>
                <a:cxnLst/>
                <a:rect l="l" t="t" r="r" b="b"/>
                <a:pathLst>
                  <a:path w="2648" h="2560" extrusionOk="0">
                    <a:moveTo>
                      <a:pt x="1541" y="297"/>
                    </a:moveTo>
                    <a:lnTo>
                      <a:pt x="2317" y="1290"/>
                    </a:lnTo>
                    <a:lnTo>
                      <a:pt x="1164" y="2203"/>
                    </a:lnTo>
                    <a:lnTo>
                      <a:pt x="377" y="1210"/>
                    </a:lnTo>
                    <a:lnTo>
                      <a:pt x="1541" y="297"/>
                    </a:lnTo>
                    <a:close/>
                    <a:moveTo>
                      <a:pt x="1541" y="1"/>
                    </a:moveTo>
                    <a:cubicBezTo>
                      <a:pt x="1472" y="1"/>
                      <a:pt x="1404" y="24"/>
                      <a:pt x="1347" y="69"/>
                    </a:cubicBezTo>
                    <a:lnTo>
                      <a:pt x="80" y="1073"/>
                    </a:lnTo>
                    <a:cubicBezTo>
                      <a:pt x="11" y="1119"/>
                      <a:pt x="0" y="1210"/>
                      <a:pt x="57" y="1267"/>
                    </a:cubicBezTo>
                    <a:lnTo>
                      <a:pt x="1027" y="2500"/>
                    </a:lnTo>
                    <a:cubicBezTo>
                      <a:pt x="1053" y="2539"/>
                      <a:pt x="1094" y="2559"/>
                      <a:pt x="1137" y="2559"/>
                    </a:cubicBezTo>
                    <a:cubicBezTo>
                      <a:pt x="1169" y="2559"/>
                      <a:pt x="1203" y="2547"/>
                      <a:pt x="1233" y="2523"/>
                    </a:cubicBezTo>
                    <a:lnTo>
                      <a:pt x="2499" y="1530"/>
                    </a:lnTo>
                    <a:cubicBezTo>
                      <a:pt x="2625" y="1427"/>
                      <a:pt x="2648" y="1233"/>
                      <a:pt x="2545" y="1108"/>
                    </a:cubicBezTo>
                    <a:lnTo>
                      <a:pt x="1769" y="115"/>
                    </a:lnTo>
                    <a:cubicBezTo>
                      <a:pt x="1712" y="58"/>
                      <a:pt x="1643" y="12"/>
                      <a:pt x="15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33"/>
              <p:cNvSpPr/>
              <p:nvPr/>
            </p:nvSpPr>
            <p:spPr>
              <a:xfrm>
                <a:off x="753294" y="2350322"/>
                <a:ext cx="148960" cy="172723"/>
              </a:xfrm>
              <a:custGeom>
                <a:avLst/>
                <a:gdLst/>
                <a:ahLst/>
                <a:cxnLst/>
                <a:rect l="l" t="t" r="r" b="b"/>
                <a:pathLst>
                  <a:path w="4902" h="5684" extrusionOk="0">
                    <a:moveTo>
                      <a:pt x="514" y="287"/>
                    </a:moveTo>
                    <a:cubicBezTo>
                      <a:pt x="571" y="287"/>
                      <a:pt x="628" y="321"/>
                      <a:pt x="662" y="367"/>
                    </a:cubicBezTo>
                    <a:lnTo>
                      <a:pt x="4371" y="5057"/>
                    </a:lnTo>
                    <a:cubicBezTo>
                      <a:pt x="4405" y="5091"/>
                      <a:pt x="4417" y="5148"/>
                      <a:pt x="4417" y="5194"/>
                    </a:cubicBezTo>
                    <a:cubicBezTo>
                      <a:pt x="4405" y="5251"/>
                      <a:pt x="4383" y="5308"/>
                      <a:pt x="4337" y="5342"/>
                    </a:cubicBezTo>
                    <a:cubicBezTo>
                      <a:pt x="4303" y="5365"/>
                      <a:pt x="4257" y="5388"/>
                      <a:pt x="4200" y="5388"/>
                    </a:cubicBezTo>
                    <a:cubicBezTo>
                      <a:pt x="4143" y="5388"/>
                      <a:pt x="4086" y="5354"/>
                      <a:pt x="4052" y="5308"/>
                    </a:cubicBezTo>
                    <a:lnTo>
                      <a:pt x="343" y="618"/>
                    </a:lnTo>
                    <a:cubicBezTo>
                      <a:pt x="274" y="526"/>
                      <a:pt x="286" y="401"/>
                      <a:pt x="377" y="332"/>
                    </a:cubicBezTo>
                    <a:cubicBezTo>
                      <a:pt x="411" y="298"/>
                      <a:pt x="468" y="287"/>
                      <a:pt x="514" y="287"/>
                    </a:cubicBezTo>
                    <a:close/>
                    <a:moveTo>
                      <a:pt x="492" y="1"/>
                    </a:moveTo>
                    <a:cubicBezTo>
                      <a:pt x="240" y="1"/>
                      <a:pt x="45" y="191"/>
                      <a:pt x="12" y="435"/>
                    </a:cubicBezTo>
                    <a:cubicBezTo>
                      <a:pt x="0" y="561"/>
                      <a:pt x="35" y="698"/>
                      <a:pt x="114" y="800"/>
                    </a:cubicBezTo>
                    <a:lnTo>
                      <a:pt x="3823" y="5491"/>
                    </a:lnTo>
                    <a:cubicBezTo>
                      <a:pt x="3930" y="5627"/>
                      <a:pt x="4063" y="5684"/>
                      <a:pt x="4194" y="5684"/>
                    </a:cubicBezTo>
                    <a:cubicBezTo>
                      <a:pt x="4557" y="5684"/>
                      <a:pt x="4901" y="5251"/>
                      <a:pt x="4599" y="4874"/>
                    </a:cubicBezTo>
                    <a:lnTo>
                      <a:pt x="890" y="184"/>
                    </a:lnTo>
                    <a:cubicBezTo>
                      <a:pt x="811" y="81"/>
                      <a:pt x="685" y="13"/>
                      <a:pt x="560" y="1"/>
                    </a:cubicBezTo>
                    <a:lnTo>
                      <a:pt x="514" y="1"/>
                    </a:lnTo>
                    <a:cubicBezTo>
                      <a:pt x="507" y="1"/>
                      <a:pt x="499" y="1"/>
                      <a:pt x="4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33"/>
              <p:cNvSpPr/>
              <p:nvPr/>
            </p:nvSpPr>
            <p:spPr>
              <a:xfrm>
                <a:off x="721053" y="2428023"/>
                <a:ext cx="106144" cy="122796"/>
              </a:xfrm>
              <a:custGeom>
                <a:avLst/>
                <a:gdLst/>
                <a:ahLst/>
                <a:cxnLst/>
                <a:rect l="l" t="t" r="r" b="b"/>
                <a:pathLst>
                  <a:path w="3493" h="4041" extrusionOk="0">
                    <a:moveTo>
                      <a:pt x="2476" y="1"/>
                    </a:moveTo>
                    <a:cubicBezTo>
                      <a:pt x="2442" y="1"/>
                      <a:pt x="2408" y="12"/>
                      <a:pt x="2385" y="35"/>
                    </a:cubicBezTo>
                    <a:lnTo>
                      <a:pt x="0" y="1918"/>
                    </a:lnTo>
                    <a:lnTo>
                      <a:pt x="0" y="2283"/>
                    </a:lnTo>
                    <a:lnTo>
                      <a:pt x="2454" y="355"/>
                    </a:lnTo>
                    <a:lnTo>
                      <a:pt x="2625" y="583"/>
                    </a:lnTo>
                    <a:lnTo>
                      <a:pt x="0" y="2648"/>
                    </a:lnTo>
                    <a:lnTo>
                      <a:pt x="0" y="3299"/>
                    </a:lnTo>
                    <a:lnTo>
                      <a:pt x="2944" y="982"/>
                    </a:lnTo>
                    <a:lnTo>
                      <a:pt x="3116" y="1199"/>
                    </a:lnTo>
                    <a:lnTo>
                      <a:pt x="0" y="3664"/>
                    </a:lnTo>
                    <a:lnTo>
                      <a:pt x="0" y="4041"/>
                    </a:lnTo>
                    <a:lnTo>
                      <a:pt x="3412" y="1336"/>
                    </a:lnTo>
                    <a:cubicBezTo>
                      <a:pt x="3481" y="1290"/>
                      <a:pt x="3492" y="1199"/>
                      <a:pt x="3435" y="1131"/>
                    </a:cubicBezTo>
                    <a:lnTo>
                      <a:pt x="3081" y="685"/>
                    </a:lnTo>
                    <a:cubicBezTo>
                      <a:pt x="3058" y="651"/>
                      <a:pt x="3024" y="628"/>
                      <a:pt x="2979" y="628"/>
                    </a:cubicBezTo>
                    <a:lnTo>
                      <a:pt x="2979" y="617"/>
                    </a:lnTo>
                    <a:cubicBezTo>
                      <a:pt x="2979" y="583"/>
                      <a:pt x="2967" y="537"/>
                      <a:pt x="2944" y="514"/>
                    </a:cubicBezTo>
                    <a:lnTo>
                      <a:pt x="2591" y="58"/>
                    </a:lnTo>
                    <a:cubicBezTo>
                      <a:pt x="2556" y="24"/>
                      <a:pt x="2522" y="1"/>
                      <a:pt x="24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3" name="Google Shape;1023;p33"/>
            <p:cNvSpPr/>
            <p:nvPr/>
          </p:nvSpPr>
          <p:spPr>
            <a:xfrm>
              <a:off x="721050" y="3320350"/>
              <a:ext cx="216045" cy="185257"/>
            </a:xfrm>
            <a:custGeom>
              <a:avLst/>
              <a:gdLst/>
              <a:ahLst/>
              <a:cxnLst/>
              <a:rect l="l" t="t" r="r" b="b"/>
              <a:pathLst>
                <a:path w="7361" h="6312" extrusionOk="0">
                  <a:moveTo>
                    <a:pt x="0" y="1"/>
                  </a:moveTo>
                  <a:lnTo>
                    <a:pt x="0" y="297"/>
                  </a:lnTo>
                  <a:cubicBezTo>
                    <a:pt x="673" y="651"/>
                    <a:pt x="1324" y="1050"/>
                    <a:pt x="1963" y="1496"/>
                  </a:cubicBezTo>
                  <a:cubicBezTo>
                    <a:pt x="1290" y="1598"/>
                    <a:pt x="639" y="1758"/>
                    <a:pt x="0" y="1952"/>
                  </a:cubicBezTo>
                  <a:lnTo>
                    <a:pt x="0" y="2443"/>
                  </a:lnTo>
                  <a:cubicBezTo>
                    <a:pt x="594" y="2311"/>
                    <a:pt x="1200" y="2244"/>
                    <a:pt x="1806" y="2244"/>
                  </a:cubicBezTo>
                  <a:cubicBezTo>
                    <a:pt x="2247" y="2244"/>
                    <a:pt x="2689" y="2279"/>
                    <a:pt x="3127" y="2351"/>
                  </a:cubicBezTo>
                  <a:cubicBezTo>
                    <a:pt x="3606" y="2717"/>
                    <a:pt x="4097" y="3127"/>
                    <a:pt x="4599" y="3561"/>
                  </a:cubicBezTo>
                  <a:cubicBezTo>
                    <a:pt x="3173" y="4052"/>
                    <a:pt x="1449" y="4725"/>
                    <a:pt x="662" y="5204"/>
                  </a:cubicBezTo>
                  <a:cubicBezTo>
                    <a:pt x="546" y="5278"/>
                    <a:pt x="605" y="5448"/>
                    <a:pt x="730" y="5448"/>
                  </a:cubicBezTo>
                  <a:cubicBezTo>
                    <a:pt x="741" y="5448"/>
                    <a:pt x="753" y="5447"/>
                    <a:pt x="765" y="5444"/>
                  </a:cubicBezTo>
                  <a:cubicBezTo>
                    <a:pt x="1929" y="5159"/>
                    <a:pt x="3926" y="4714"/>
                    <a:pt x="5558" y="4417"/>
                  </a:cubicBezTo>
                  <a:cubicBezTo>
                    <a:pt x="6003" y="4828"/>
                    <a:pt x="6471" y="5284"/>
                    <a:pt x="6939" y="5752"/>
                  </a:cubicBezTo>
                  <a:cubicBezTo>
                    <a:pt x="6311" y="5912"/>
                    <a:pt x="5615" y="6106"/>
                    <a:pt x="4941" y="6311"/>
                  </a:cubicBezTo>
                  <a:lnTo>
                    <a:pt x="5877" y="6311"/>
                  </a:lnTo>
                  <a:cubicBezTo>
                    <a:pt x="6345" y="6175"/>
                    <a:pt x="6802" y="6049"/>
                    <a:pt x="7224" y="5946"/>
                  </a:cubicBezTo>
                  <a:cubicBezTo>
                    <a:pt x="7327" y="5923"/>
                    <a:pt x="7361" y="5798"/>
                    <a:pt x="7292" y="5729"/>
                  </a:cubicBezTo>
                  <a:cubicBezTo>
                    <a:pt x="6745" y="5182"/>
                    <a:pt x="6208" y="4657"/>
                    <a:pt x="5683" y="4177"/>
                  </a:cubicBezTo>
                  <a:cubicBezTo>
                    <a:pt x="5655" y="4159"/>
                    <a:pt x="5627" y="4140"/>
                    <a:pt x="5593" y="4140"/>
                  </a:cubicBezTo>
                  <a:cubicBezTo>
                    <a:pt x="5586" y="4140"/>
                    <a:pt x="5578" y="4141"/>
                    <a:pt x="5569" y="4143"/>
                  </a:cubicBezTo>
                  <a:cubicBezTo>
                    <a:pt x="4359" y="4360"/>
                    <a:pt x="2933" y="4668"/>
                    <a:pt x="1792" y="4931"/>
                  </a:cubicBezTo>
                  <a:cubicBezTo>
                    <a:pt x="2705" y="4520"/>
                    <a:pt x="3892" y="4075"/>
                    <a:pt x="4896" y="3732"/>
                  </a:cubicBezTo>
                  <a:cubicBezTo>
                    <a:pt x="4941" y="3721"/>
                    <a:pt x="4976" y="3687"/>
                    <a:pt x="4987" y="3641"/>
                  </a:cubicBezTo>
                  <a:cubicBezTo>
                    <a:pt x="4999" y="3584"/>
                    <a:pt x="4976" y="3538"/>
                    <a:pt x="4941" y="3516"/>
                  </a:cubicBezTo>
                  <a:cubicBezTo>
                    <a:pt x="4371" y="3013"/>
                    <a:pt x="3812" y="2545"/>
                    <a:pt x="3264" y="2123"/>
                  </a:cubicBezTo>
                  <a:cubicBezTo>
                    <a:pt x="3241" y="2112"/>
                    <a:pt x="3230" y="2100"/>
                    <a:pt x="3207" y="2100"/>
                  </a:cubicBezTo>
                  <a:cubicBezTo>
                    <a:pt x="2729" y="2022"/>
                    <a:pt x="2251" y="1982"/>
                    <a:pt x="1773" y="1982"/>
                  </a:cubicBezTo>
                  <a:cubicBezTo>
                    <a:pt x="1350" y="1982"/>
                    <a:pt x="926" y="2013"/>
                    <a:pt x="502" y="2078"/>
                  </a:cubicBezTo>
                  <a:cubicBezTo>
                    <a:pt x="1096" y="1918"/>
                    <a:pt x="1700" y="1792"/>
                    <a:pt x="2317" y="1701"/>
                  </a:cubicBezTo>
                  <a:cubicBezTo>
                    <a:pt x="2374" y="1690"/>
                    <a:pt x="2408" y="1655"/>
                    <a:pt x="2431" y="1598"/>
                  </a:cubicBezTo>
                  <a:cubicBezTo>
                    <a:pt x="2442" y="1541"/>
                    <a:pt x="2419" y="1484"/>
                    <a:pt x="2374" y="1461"/>
                  </a:cubicBezTo>
                  <a:cubicBezTo>
                    <a:pt x="1621" y="914"/>
                    <a:pt x="822" y="42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4" name="Google Shape;1024;p33"/>
            <p:cNvGrpSpPr/>
            <p:nvPr/>
          </p:nvGrpSpPr>
          <p:grpSpPr>
            <a:xfrm rot="-7593405">
              <a:off x="992988" y="2522842"/>
              <a:ext cx="239533" cy="161990"/>
              <a:chOff x="-1149800" y="801700"/>
              <a:chExt cx="247950" cy="167700"/>
            </a:xfrm>
          </p:grpSpPr>
          <p:sp>
            <p:nvSpPr>
              <p:cNvPr id="1025" name="Google Shape;1025;p33"/>
              <p:cNvSpPr/>
              <p:nvPr/>
            </p:nvSpPr>
            <p:spPr>
              <a:xfrm>
                <a:off x="-1149800" y="840750"/>
                <a:ext cx="143525" cy="128650"/>
              </a:xfrm>
              <a:custGeom>
                <a:avLst/>
                <a:gdLst/>
                <a:ahLst/>
                <a:cxnLst/>
                <a:rect l="l" t="t" r="r" b="b"/>
                <a:pathLst>
                  <a:path w="5741" h="5146" extrusionOk="0">
                    <a:moveTo>
                      <a:pt x="3892" y="514"/>
                    </a:moveTo>
                    <a:lnTo>
                      <a:pt x="5205" y="3435"/>
                    </a:lnTo>
                    <a:lnTo>
                      <a:pt x="2534" y="4634"/>
                    </a:lnTo>
                    <a:cubicBezTo>
                      <a:pt x="2418" y="4687"/>
                      <a:pt x="2295" y="4712"/>
                      <a:pt x="2170" y="4712"/>
                    </a:cubicBezTo>
                    <a:cubicBezTo>
                      <a:pt x="1734" y="4712"/>
                      <a:pt x="1284" y="4403"/>
                      <a:pt x="1062" y="3915"/>
                    </a:cubicBezTo>
                    <a:lnTo>
                      <a:pt x="777" y="3287"/>
                    </a:lnTo>
                    <a:cubicBezTo>
                      <a:pt x="491" y="2659"/>
                      <a:pt x="685" y="1952"/>
                      <a:pt x="1210" y="1724"/>
                    </a:cubicBezTo>
                    <a:lnTo>
                      <a:pt x="3892" y="514"/>
                    </a:lnTo>
                    <a:close/>
                    <a:moveTo>
                      <a:pt x="4008" y="1"/>
                    </a:moveTo>
                    <a:cubicBezTo>
                      <a:pt x="3977" y="1"/>
                      <a:pt x="3946" y="8"/>
                      <a:pt x="3915" y="23"/>
                    </a:cubicBezTo>
                    <a:lnTo>
                      <a:pt x="1028" y="1324"/>
                    </a:lnTo>
                    <a:cubicBezTo>
                      <a:pt x="286" y="1655"/>
                      <a:pt x="1" y="2614"/>
                      <a:pt x="377" y="3470"/>
                    </a:cubicBezTo>
                    <a:lnTo>
                      <a:pt x="663" y="4097"/>
                    </a:lnTo>
                    <a:cubicBezTo>
                      <a:pt x="961" y="4746"/>
                      <a:pt x="1569" y="5146"/>
                      <a:pt x="2171" y="5146"/>
                    </a:cubicBezTo>
                    <a:cubicBezTo>
                      <a:pt x="2353" y="5146"/>
                      <a:pt x="2534" y="5110"/>
                      <a:pt x="2705" y="5033"/>
                    </a:cubicBezTo>
                    <a:lnTo>
                      <a:pt x="5593" y="3744"/>
                    </a:lnTo>
                    <a:cubicBezTo>
                      <a:pt x="5695" y="3686"/>
                      <a:pt x="5741" y="3561"/>
                      <a:pt x="5695" y="3458"/>
                    </a:cubicBezTo>
                    <a:lnTo>
                      <a:pt x="4212" y="137"/>
                    </a:lnTo>
                    <a:cubicBezTo>
                      <a:pt x="4170" y="54"/>
                      <a:pt x="4091" y="1"/>
                      <a:pt x="40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33"/>
              <p:cNvSpPr/>
              <p:nvPr/>
            </p:nvSpPr>
            <p:spPr>
              <a:xfrm>
                <a:off x="-1040525" y="801700"/>
                <a:ext cx="138675" cy="126250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5050" extrusionOk="0">
                    <a:moveTo>
                      <a:pt x="3365" y="439"/>
                    </a:moveTo>
                    <a:cubicBezTo>
                      <a:pt x="3798" y="439"/>
                      <a:pt x="4251" y="743"/>
                      <a:pt x="4474" y="1243"/>
                    </a:cubicBezTo>
                    <a:lnTo>
                      <a:pt x="4759" y="1859"/>
                    </a:lnTo>
                    <a:cubicBezTo>
                      <a:pt x="5045" y="2487"/>
                      <a:pt x="4851" y="3194"/>
                      <a:pt x="4326" y="3434"/>
                    </a:cubicBezTo>
                    <a:lnTo>
                      <a:pt x="1849" y="4552"/>
                    </a:lnTo>
                    <a:lnTo>
                      <a:pt x="525" y="1631"/>
                    </a:lnTo>
                    <a:lnTo>
                      <a:pt x="3013" y="512"/>
                    </a:lnTo>
                    <a:cubicBezTo>
                      <a:pt x="3125" y="463"/>
                      <a:pt x="3245" y="439"/>
                      <a:pt x="3365" y="439"/>
                    </a:cubicBezTo>
                    <a:close/>
                    <a:moveTo>
                      <a:pt x="3375" y="0"/>
                    </a:moveTo>
                    <a:cubicBezTo>
                      <a:pt x="3194" y="0"/>
                      <a:pt x="3013" y="37"/>
                      <a:pt x="2842" y="113"/>
                    </a:cubicBezTo>
                    <a:lnTo>
                      <a:pt x="160" y="1323"/>
                    </a:lnTo>
                    <a:cubicBezTo>
                      <a:pt x="58" y="1368"/>
                      <a:pt x="0" y="1494"/>
                      <a:pt x="58" y="1608"/>
                    </a:cubicBezTo>
                    <a:lnTo>
                      <a:pt x="1541" y="4929"/>
                    </a:lnTo>
                    <a:cubicBezTo>
                      <a:pt x="1575" y="5005"/>
                      <a:pt x="1658" y="5049"/>
                      <a:pt x="1741" y="5049"/>
                    </a:cubicBezTo>
                    <a:cubicBezTo>
                      <a:pt x="1770" y="5049"/>
                      <a:pt x="1799" y="5044"/>
                      <a:pt x="1826" y="5032"/>
                    </a:cubicBezTo>
                    <a:lnTo>
                      <a:pt x="4508" y="3833"/>
                    </a:lnTo>
                    <a:cubicBezTo>
                      <a:pt x="5250" y="3491"/>
                      <a:pt x="5547" y="2532"/>
                      <a:pt x="5159" y="1676"/>
                    </a:cubicBezTo>
                    <a:lnTo>
                      <a:pt x="4873" y="1060"/>
                    </a:lnTo>
                    <a:cubicBezTo>
                      <a:pt x="4584" y="402"/>
                      <a:pt x="3977" y="0"/>
                      <a:pt x="33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27" name="Google Shape;1027;p33"/>
          <p:cNvGrpSpPr/>
          <p:nvPr/>
        </p:nvGrpSpPr>
        <p:grpSpPr>
          <a:xfrm>
            <a:off x="8502348" y="4531083"/>
            <a:ext cx="978300" cy="864300"/>
            <a:chOff x="721050" y="3644225"/>
            <a:chExt cx="978300" cy="864300"/>
          </a:xfrm>
        </p:grpSpPr>
        <p:sp>
          <p:nvSpPr>
            <p:cNvPr id="1028" name="Google Shape;1028;p33"/>
            <p:cNvSpPr/>
            <p:nvPr/>
          </p:nvSpPr>
          <p:spPr>
            <a:xfrm>
              <a:off x="721050" y="3644225"/>
              <a:ext cx="978300" cy="864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9" name="Google Shape;1029;p33"/>
            <p:cNvGrpSpPr/>
            <p:nvPr/>
          </p:nvGrpSpPr>
          <p:grpSpPr>
            <a:xfrm>
              <a:off x="814427" y="3708511"/>
              <a:ext cx="791583" cy="735454"/>
              <a:chOff x="-781225" y="3814975"/>
              <a:chExt cx="592325" cy="550325"/>
            </a:xfrm>
          </p:grpSpPr>
          <p:sp>
            <p:nvSpPr>
              <p:cNvPr id="1030" name="Google Shape;1030;p33"/>
              <p:cNvSpPr/>
              <p:nvPr/>
            </p:nvSpPr>
            <p:spPr>
              <a:xfrm>
                <a:off x="-762975" y="3843350"/>
                <a:ext cx="58800" cy="1227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4908" extrusionOk="0">
                    <a:moveTo>
                      <a:pt x="765" y="1"/>
                    </a:moveTo>
                    <a:lnTo>
                      <a:pt x="765" y="1"/>
                    </a:lnTo>
                    <a:cubicBezTo>
                      <a:pt x="1" y="1644"/>
                      <a:pt x="549" y="2511"/>
                      <a:pt x="1028" y="3287"/>
                    </a:cubicBezTo>
                    <a:cubicBezTo>
                      <a:pt x="1359" y="3789"/>
                      <a:pt x="1667" y="4280"/>
                      <a:pt x="1576" y="4908"/>
                    </a:cubicBezTo>
                    <a:cubicBezTo>
                      <a:pt x="2352" y="3607"/>
                      <a:pt x="1872" y="2740"/>
                      <a:pt x="1370" y="1838"/>
                    </a:cubicBezTo>
                    <a:cubicBezTo>
                      <a:pt x="1062" y="1267"/>
                      <a:pt x="731" y="685"/>
                      <a:pt x="7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33"/>
              <p:cNvSpPr/>
              <p:nvPr/>
            </p:nvSpPr>
            <p:spPr>
              <a:xfrm>
                <a:off x="-546250" y="3933375"/>
                <a:ext cx="45500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820" h="1433" extrusionOk="0">
                    <a:moveTo>
                      <a:pt x="1019" y="1"/>
                    </a:moveTo>
                    <a:cubicBezTo>
                      <a:pt x="912" y="1"/>
                      <a:pt x="804" y="25"/>
                      <a:pt x="701" y="74"/>
                    </a:cubicBezTo>
                    <a:lnTo>
                      <a:pt x="621" y="109"/>
                    </a:lnTo>
                    <a:cubicBezTo>
                      <a:pt x="1" y="481"/>
                      <a:pt x="272" y="1433"/>
                      <a:pt x="995" y="1433"/>
                    </a:cubicBezTo>
                    <a:cubicBezTo>
                      <a:pt x="1004" y="1433"/>
                      <a:pt x="1012" y="1433"/>
                      <a:pt x="1021" y="1432"/>
                    </a:cubicBezTo>
                    <a:cubicBezTo>
                      <a:pt x="1066" y="1432"/>
                      <a:pt x="1123" y="1432"/>
                      <a:pt x="1181" y="1421"/>
                    </a:cubicBezTo>
                    <a:lnTo>
                      <a:pt x="1317" y="1341"/>
                    </a:lnTo>
                    <a:cubicBezTo>
                      <a:pt x="1671" y="1170"/>
                      <a:pt x="1820" y="748"/>
                      <a:pt x="1648" y="394"/>
                    </a:cubicBezTo>
                    <a:cubicBezTo>
                      <a:pt x="1527" y="143"/>
                      <a:pt x="1279" y="1"/>
                      <a:pt x="10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33"/>
              <p:cNvSpPr/>
              <p:nvPr/>
            </p:nvSpPr>
            <p:spPr>
              <a:xfrm>
                <a:off x="-741000" y="3972025"/>
                <a:ext cx="152100" cy="95950"/>
              </a:xfrm>
              <a:custGeom>
                <a:avLst/>
                <a:gdLst/>
                <a:ahLst/>
                <a:cxnLst/>
                <a:rect l="l" t="t" r="r" b="b"/>
                <a:pathLst>
                  <a:path w="6084" h="3838" extrusionOk="0">
                    <a:moveTo>
                      <a:pt x="5467" y="1"/>
                    </a:moveTo>
                    <a:lnTo>
                      <a:pt x="343" y="2511"/>
                    </a:lnTo>
                    <a:cubicBezTo>
                      <a:pt x="149" y="2602"/>
                      <a:pt x="23" y="2785"/>
                      <a:pt x="1" y="2990"/>
                    </a:cubicBezTo>
                    <a:cubicBezTo>
                      <a:pt x="1" y="3127"/>
                      <a:pt x="80" y="3253"/>
                      <a:pt x="206" y="3299"/>
                    </a:cubicBezTo>
                    <a:cubicBezTo>
                      <a:pt x="331" y="3379"/>
                      <a:pt x="434" y="3504"/>
                      <a:pt x="468" y="3652"/>
                    </a:cubicBezTo>
                    <a:cubicBezTo>
                      <a:pt x="491" y="3698"/>
                      <a:pt x="514" y="3744"/>
                      <a:pt x="537" y="3778"/>
                    </a:cubicBezTo>
                    <a:cubicBezTo>
                      <a:pt x="571" y="3818"/>
                      <a:pt x="637" y="3838"/>
                      <a:pt x="715" y="3838"/>
                    </a:cubicBezTo>
                    <a:cubicBezTo>
                      <a:pt x="794" y="3838"/>
                      <a:pt x="885" y="3818"/>
                      <a:pt x="971" y="3778"/>
                    </a:cubicBezTo>
                    <a:lnTo>
                      <a:pt x="6066" y="1287"/>
                    </a:lnTo>
                    <a:lnTo>
                      <a:pt x="6066" y="1287"/>
                    </a:lnTo>
                    <a:cubicBezTo>
                      <a:pt x="6068" y="1288"/>
                      <a:pt x="6070" y="1289"/>
                      <a:pt x="6072" y="1290"/>
                    </a:cubicBezTo>
                    <a:lnTo>
                      <a:pt x="6083" y="1279"/>
                    </a:lnTo>
                    <a:lnTo>
                      <a:pt x="6066" y="1287"/>
                    </a:lnTo>
                    <a:lnTo>
                      <a:pt x="6066" y="1287"/>
                    </a:lnTo>
                    <a:cubicBezTo>
                      <a:pt x="5567" y="1069"/>
                      <a:pt x="5308" y="523"/>
                      <a:pt x="54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33"/>
              <p:cNvSpPr/>
              <p:nvPr/>
            </p:nvSpPr>
            <p:spPr>
              <a:xfrm>
                <a:off x="-548700" y="3925400"/>
                <a:ext cx="5165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2066" h="1900" extrusionOk="0">
                    <a:moveTo>
                      <a:pt x="994" y="231"/>
                    </a:moveTo>
                    <a:cubicBezTo>
                      <a:pt x="1257" y="231"/>
                      <a:pt x="1509" y="379"/>
                      <a:pt x="1632" y="633"/>
                    </a:cubicBezTo>
                    <a:cubicBezTo>
                      <a:pt x="1803" y="975"/>
                      <a:pt x="1655" y="1398"/>
                      <a:pt x="1301" y="1580"/>
                    </a:cubicBezTo>
                    <a:lnTo>
                      <a:pt x="1153" y="1649"/>
                    </a:lnTo>
                    <a:cubicBezTo>
                      <a:pt x="1107" y="1660"/>
                      <a:pt x="1050" y="1672"/>
                      <a:pt x="993" y="1672"/>
                    </a:cubicBezTo>
                    <a:cubicBezTo>
                      <a:pt x="274" y="1672"/>
                      <a:pt x="0" y="736"/>
                      <a:pt x="605" y="348"/>
                    </a:cubicBezTo>
                    <a:lnTo>
                      <a:pt x="685" y="302"/>
                    </a:lnTo>
                    <a:cubicBezTo>
                      <a:pt x="785" y="254"/>
                      <a:pt x="890" y="231"/>
                      <a:pt x="994" y="231"/>
                    </a:cubicBezTo>
                    <a:close/>
                    <a:moveTo>
                      <a:pt x="994" y="1"/>
                    </a:moveTo>
                    <a:cubicBezTo>
                      <a:pt x="856" y="1"/>
                      <a:pt x="715" y="32"/>
                      <a:pt x="582" y="97"/>
                    </a:cubicBezTo>
                    <a:lnTo>
                      <a:pt x="491" y="142"/>
                    </a:lnTo>
                    <a:lnTo>
                      <a:pt x="480" y="142"/>
                    </a:lnTo>
                    <a:cubicBezTo>
                      <a:pt x="411" y="188"/>
                      <a:pt x="343" y="256"/>
                      <a:pt x="286" y="325"/>
                    </a:cubicBezTo>
                    <a:cubicBezTo>
                      <a:pt x="286" y="325"/>
                      <a:pt x="286" y="325"/>
                      <a:pt x="297" y="336"/>
                    </a:cubicBezTo>
                    <a:cubicBezTo>
                      <a:pt x="331" y="371"/>
                      <a:pt x="331" y="428"/>
                      <a:pt x="297" y="473"/>
                    </a:cubicBezTo>
                    <a:cubicBezTo>
                      <a:pt x="126" y="724"/>
                      <a:pt x="103" y="1044"/>
                      <a:pt x="240" y="1318"/>
                    </a:cubicBezTo>
                    <a:cubicBezTo>
                      <a:pt x="308" y="1443"/>
                      <a:pt x="400" y="1557"/>
                      <a:pt x="525" y="1637"/>
                    </a:cubicBezTo>
                    <a:cubicBezTo>
                      <a:pt x="639" y="1717"/>
                      <a:pt x="788" y="1774"/>
                      <a:pt x="925" y="1786"/>
                    </a:cubicBezTo>
                    <a:cubicBezTo>
                      <a:pt x="982" y="1786"/>
                      <a:pt x="1016" y="1820"/>
                      <a:pt x="1027" y="1877"/>
                    </a:cubicBezTo>
                    <a:cubicBezTo>
                      <a:pt x="1027" y="1877"/>
                      <a:pt x="1027" y="1888"/>
                      <a:pt x="1027" y="1900"/>
                    </a:cubicBezTo>
                    <a:cubicBezTo>
                      <a:pt x="1096" y="1888"/>
                      <a:pt x="1164" y="1888"/>
                      <a:pt x="1221" y="1866"/>
                    </a:cubicBezTo>
                    <a:lnTo>
                      <a:pt x="1244" y="1854"/>
                    </a:lnTo>
                    <a:lnTo>
                      <a:pt x="1404" y="1786"/>
                    </a:lnTo>
                    <a:cubicBezTo>
                      <a:pt x="1872" y="1557"/>
                      <a:pt x="2066" y="998"/>
                      <a:pt x="1838" y="530"/>
                    </a:cubicBezTo>
                    <a:cubicBezTo>
                      <a:pt x="1674" y="196"/>
                      <a:pt x="1342" y="1"/>
                      <a:pt x="9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33"/>
              <p:cNvSpPr/>
              <p:nvPr/>
            </p:nvSpPr>
            <p:spPr>
              <a:xfrm>
                <a:off x="-603775" y="3932825"/>
                <a:ext cx="8077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3231" h="2710" extrusionOk="0">
                    <a:moveTo>
                      <a:pt x="2169" y="359"/>
                    </a:moveTo>
                    <a:cubicBezTo>
                      <a:pt x="2101" y="610"/>
                      <a:pt x="2123" y="884"/>
                      <a:pt x="2238" y="1123"/>
                    </a:cubicBezTo>
                    <a:cubicBezTo>
                      <a:pt x="2352" y="1352"/>
                      <a:pt x="2546" y="1534"/>
                      <a:pt x="2785" y="1637"/>
                    </a:cubicBezTo>
                    <a:lnTo>
                      <a:pt x="1188" y="2413"/>
                    </a:lnTo>
                    <a:cubicBezTo>
                      <a:pt x="1087" y="2462"/>
                      <a:pt x="981" y="2484"/>
                      <a:pt x="877" y="2484"/>
                    </a:cubicBezTo>
                    <a:cubicBezTo>
                      <a:pt x="615" y="2484"/>
                      <a:pt x="363" y="2339"/>
                      <a:pt x="240" y="2093"/>
                    </a:cubicBezTo>
                    <a:cubicBezTo>
                      <a:pt x="69" y="1740"/>
                      <a:pt x="206" y="1317"/>
                      <a:pt x="560" y="1146"/>
                    </a:cubicBezTo>
                    <a:lnTo>
                      <a:pt x="2169" y="359"/>
                    </a:lnTo>
                    <a:close/>
                    <a:moveTo>
                      <a:pt x="2424" y="1"/>
                    </a:moveTo>
                    <a:cubicBezTo>
                      <a:pt x="2404" y="1"/>
                      <a:pt x="2384" y="6"/>
                      <a:pt x="2363" y="16"/>
                    </a:cubicBezTo>
                    <a:lnTo>
                      <a:pt x="469" y="941"/>
                    </a:lnTo>
                    <a:cubicBezTo>
                      <a:pt x="355" y="998"/>
                      <a:pt x="263" y="1066"/>
                      <a:pt x="183" y="1158"/>
                    </a:cubicBezTo>
                    <a:lnTo>
                      <a:pt x="195" y="1169"/>
                    </a:lnTo>
                    <a:cubicBezTo>
                      <a:pt x="229" y="1215"/>
                      <a:pt x="229" y="1272"/>
                      <a:pt x="195" y="1317"/>
                    </a:cubicBezTo>
                    <a:cubicBezTo>
                      <a:pt x="24" y="1557"/>
                      <a:pt x="1" y="1888"/>
                      <a:pt x="138" y="2151"/>
                    </a:cubicBezTo>
                    <a:cubicBezTo>
                      <a:pt x="263" y="2424"/>
                      <a:pt x="526" y="2596"/>
                      <a:pt x="811" y="2618"/>
                    </a:cubicBezTo>
                    <a:cubicBezTo>
                      <a:pt x="868" y="2630"/>
                      <a:pt x="902" y="2664"/>
                      <a:pt x="914" y="2710"/>
                    </a:cubicBezTo>
                    <a:cubicBezTo>
                      <a:pt x="1039" y="2710"/>
                      <a:pt x="1165" y="2675"/>
                      <a:pt x="1279" y="2618"/>
                    </a:cubicBezTo>
                    <a:lnTo>
                      <a:pt x="3162" y="1705"/>
                    </a:lnTo>
                    <a:cubicBezTo>
                      <a:pt x="3208" y="1683"/>
                      <a:pt x="3230" y="1637"/>
                      <a:pt x="3230" y="1603"/>
                    </a:cubicBezTo>
                    <a:lnTo>
                      <a:pt x="3208" y="1603"/>
                    </a:lnTo>
                    <a:cubicBezTo>
                      <a:pt x="2842" y="1603"/>
                      <a:pt x="2511" y="1397"/>
                      <a:pt x="2352" y="1066"/>
                    </a:cubicBezTo>
                    <a:cubicBezTo>
                      <a:pt x="2181" y="724"/>
                      <a:pt x="2238" y="313"/>
                      <a:pt x="2489" y="28"/>
                    </a:cubicBezTo>
                    <a:cubicBezTo>
                      <a:pt x="2470" y="9"/>
                      <a:pt x="2448" y="1"/>
                      <a:pt x="24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33"/>
              <p:cNvSpPr/>
              <p:nvPr/>
            </p:nvSpPr>
            <p:spPr>
              <a:xfrm>
                <a:off x="-549550" y="3933500"/>
                <a:ext cx="26550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576" extrusionOk="0">
                    <a:moveTo>
                      <a:pt x="308" y="1"/>
                    </a:moveTo>
                    <a:cubicBezTo>
                      <a:pt x="57" y="286"/>
                      <a:pt x="0" y="697"/>
                      <a:pt x="171" y="1039"/>
                    </a:cubicBezTo>
                    <a:cubicBezTo>
                      <a:pt x="331" y="1359"/>
                      <a:pt x="662" y="1576"/>
                      <a:pt x="1027" y="1576"/>
                    </a:cubicBezTo>
                    <a:lnTo>
                      <a:pt x="1061" y="1576"/>
                    </a:lnTo>
                    <a:cubicBezTo>
                      <a:pt x="1061" y="1564"/>
                      <a:pt x="1061" y="1553"/>
                      <a:pt x="1061" y="1553"/>
                    </a:cubicBezTo>
                    <a:cubicBezTo>
                      <a:pt x="1050" y="1507"/>
                      <a:pt x="1004" y="1462"/>
                      <a:pt x="959" y="1462"/>
                    </a:cubicBezTo>
                    <a:cubicBezTo>
                      <a:pt x="810" y="1450"/>
                      <a:pt x="673" y="1405"/>
                      <a:pt x="559" y="1313"/>
                    </a:cubicBezTo>
                    <a:cubicBezTo>
                      <a:pt x="434" y="1233"/>
                      <a:pt x="331" y="1131"/>
                      <a:pt x="274" y="994"/>
                    </a:cubicBezTo>
                    <a:cubicBezTo>
                      <a:pt x="137" y="720"/>
                      <a:pt x="160" y="400"/>
                      <a:pt x="331" y="149"/>
                    </a:cubicBezTo>
                    <a:cubicBezTo>
                      <a:pt x="365" y="104"/>
                      <a:pt x="365" y="47"/>
                      <a:pt x="320" y="12"/>
                    </a:cubicBezTo>
                    <a:cubicBezTo>
                      <a:pt x="320" y="1"/>
                      <a:pt x="320" y="1"/>
                      <a:pt x="3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33"/>
              <p:cNvSpPr/>
              <p:nvPr/>
            </p:nvSpPr>
            <p:spPr>
              <a:xfrm>
                <a:off x="-749275" y="3961075"/>
                <a:ext cx="168650" cy="110550"/>
              </a:xfrm>
              <a:custGeom>
                <a:avLst/>
                <a:gdLst/>
                <a:ahLst/>
                <a:cxnLst/>
                <a:rect l="l" t="t" r="r" b="b"/>
                <a:pathLst>
                  <a:path w="6746" h="4422" extrusionOk="0">
                    <a:moveTo>
                      <a:pt x="5684" y="359"/>
                    </a:moveTo>
                    <a:lnTo>
                      <a:pt x="5684" y="359"/>
                    </a:lnTo>
                    <a:cubicBezTo>
                      <a:pt x="5650" y="450"/>
                      <a:pt x="5638" y="553"/>
                      <a:pt x="5638" y="655"/>
                    </a:cubicBezTo>
                    <a:cubicBezTo>
                      <a:pt x="5638" y="1078"/>
                      <a:pt x="5901" y="1466"/>
                      <a:pt x="6300" y="1637"/>
                    </a:cubicBezTo>
                    <a:lnTo>
                      <a:pt x="1187" y="4136"/>
                    </a:lnTo>
                    <a:cubicBezTo>
                      <a:pt x="1108" y="4173"/>
                      <a:pt x="1024" y="4191"/>
                      <a:pt x="949" y="4191"/>
                    </a:cubicBezTo>
                    <a:cubicBezTo>
                      <a:pt x="863" y="4191"/>
                      <a:pt x="790" y="4167"/>
                      <a:pt x="754" y="4125"/>
                    </a:cubicBezTo>
                    <a:cubicBezTo>
                      <a:pt x="731" y="4090"/>
                      <a:pt x="708" y="4045"/>
                      <a:pt x="697" y="3999"/>
                    </a:cubicBezTo>
                    <a:cubicBezTo>
                      <a:pt x="651" y="3851"/>
                      <a:pt x="560" y="3725"/>
                      <a:pt x="423" y="3645"/>
                    </a:cubicBezTo>
                    <a:cubicBezTo>
                      <a:pt x="297" y="3600"/>
                      <a:pt x="217" y="3474"/>
                      <a:pt x="229" y="3337"/>
                    </a:cubicBezTo>
                    <a:cubicBezTo>
                      <a:pt x="240" y="3132"/>
                      <a:pt x="366" y="2949"/>
                      <a:pt x="560" y="2858"/>
                    </a:cubicBezTo>
                    <a:lnTo>
                      <a:pt x="5684" y="359"/>
                    </a:lnTo>
                    <a:close/>
                    <a:moveTo>
                      <a:pt x="5927" y="0"/>
                    </a:moveTo>
                    <a:cubicBezTo>
                      <a:pt x="5907" y="0"/>
                      <a:pt x="5887" y="6"/>
                      <a:pt x="5866" y="16"/>
                    </a:cubicBezTo>
                    <a:lnTo>
                      <a:pt x="457" y="2652"/>
                    </a:lnTo>
                    <a:cubicBezTo>
                      <a:pt x="343" y="2710"/>
                      <a:pt x="252" y="2789"/>
                      <a:pt x="172" y="2881"/>
                    </a:cubicBezTo>
                    <a:cubicBezTo>
                      <a:pt x="183" y="2892"/>
                      <a:pt x="183" y="2904"/>
                      <a:pt x="195" y="2915"/>
                    </a:cubicBezTo>
                    <a:cubicBezTo>
                      <a:pt x="217" y="2961"/>
                      <a:pt x="206" y="3029"/>
                      <a:pt x="160" y="3063"/>
                    </a:cubicBezTo>
                    <a:cubicBezTo>
                      <a:pt x="80" y="3109"/>
                      <a:pt x="23" y="3200"/>
                      <a:pt x="1" y="3292"/>
                    </a:cubicBezTo>
                    <a:cubicBezTo>
                      <a:pt x="1" y="3303"/>
                      <a:pt x="1" y="3326"/>
                      <a:pt x="1" y="3349"/>
                    </a:cubicBezTo>
                    <a:cubicBezTo>
                      <a:pt x="35" y="3508"/>
                      <a:pt x="138" y="3645"/>
                      <a:pt x="297" y="3714"/>
                    </a:cubicBezTo>
                    <a:cubicBezTo>
                      <a:pt x="434" y="3782"/>
                      <a:pt x="526" y="3908"/>
                      <a:pt x="571" y="4056"/>
                    </a:cubicBezTo>
                    <a:cubicBezTo>
                      <a:pt x="583" y="4102"/>
                      <a:pt x="605" y="4147"/>
                      <a:pt x="628" y="4193"/>
                    </a:cubicBezTo>
                    <a:cubicBezTo>
                      <a:pt x="651" y="4216"/>
                      <a:pt x="662" y="4227"/>
                      <a:pt x="674" y="4250"/>
                    </a:cubicBezTo>
                    <a:cubicBezTo>
                      <a:pt x="715" y="4308"/>
                      <a:pt x="727" y="4324"/>
                      <a:pt x="752" y="4324"/>
                    </a:cubicBezTo>
                    <a:cubicBezTo>
                      <a:pt x="761" y="4324"/>
                      <a:pt x="772" y="4322"/>
                      <a:pt x="788" y="4319"/>
                    </a:cubicBezTo>
                    <a:cubicBezTo>
                      <a:pt x="796" y="4317"/>
                      <a:pt x="804" y="4316"/>
                      <a:pt x="812" y="4316"/>
                    </a:cubicBezTo>
                    <a:cubicBezTo>
                      <a:pt x="852" y="4316"/>
                      <a:pt x="895" y="4338"/>
                      <a:pt x="914" y="4376"/>
                    </a:cubicBezTo>
                    <a:lnTo>
                      <a:pt x="914" y="4387"/>
                    </a:lnTo>
                    <a:cubicBezTo>
                      <a:pt x="925" y="4399"/>
                      <a:pt x="925" y="4410"/>
                      <a:pt x="925" y="4421"/>
                    </a:cubicBezTo>
                    <a:lnTo>
                      <a:pt x="936" y="4421"/>
                    </a:lnTo>
                    <a:cubicBezTo>
                      <a:pt x="1051" y="4410"/>
                      <a:pt x="1176" y="4387"/>
                      <a:pt x="1279" y="4341"/>
                    </a:cubicBezTo>
                    <a:lnTo>
                      <a:pt x="6677" y="1705"/>
                    </a:lnTo>
                    <a:cubicBezTo>
                      <a:pt x="6722" y="1682"/>
                      <a:pt x="6745" y="1637"/>
                      <a:pt x="6734" y="1580"/>
                    </a:cubicBezTo>
                    <a:lnTo>
                      <a:pt x="6734" y="1580"/>
                    </a:lnTo>
                    <a:lnTo>
                      <a:pt x="6688" y="1591"/>
                    </a:lnTo>
                    <a:cubicBezTo>
                      <a:pt x="5889" y="1580"/>
                      <a:pt x="5456" y="633"/>
                      <a:pt x="5992" y="28"/>
                    </a:cubicBezTo>
                    <a:cubicBezTo>
                      <a:pt x="5973" y="9"/>
                      <a:pt x="5951" y="0"/>
                      <a:pt x="59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33"/>
              <p:cNvSpPr/>
              <p:nvPr/>
            </p:nvSpPr>
            <p:spPr>
              <a:xfrm>
                <a:off x="-612900" y="3961475"/>
                <a:ext cx="31975" cy="39100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564" extrusionOk="0">
                    <a:moveTo>
                      <a:pt x="537" y="0"/>
                    </a:moveTo>
                    <a:lnTo>
                      <a:pt x="537" y="0"/>
                    </a:lnTo>
                    <a:cubicBezTo>
                      <a:pt x="1" y="605"/>
                      <a:pt x="423" y="1564"/>
                      <a:pt x="1233" y="1564"/>
                    </a:cubicBezTo>
                    <a:lnTo>
                      <a:pt x="1279" y="1564"/>
                    </a:lnTo>
                    <a:cubicBezTo>
                      <a:pt x="1267" y="1507"/>
                      <a:pt x="1222" y="1472"/>
                      <a:pt x="1176" y="1472"/>
                    </a:cubicBezTo>
                    <a:cubicBezTo>
                      <a:pt x="879" y="1438"/>
                      <a:pt x="617" y="1267"/>
                      <a:pt x="491" y="1005"/>
                    </a:cubicBezTo>
                    <a:cubicBezTo>
                      <a:pt x="354" y="731"/>
                      <a:pt x="377" y="411"/>
                      <a:pt x="548" y="160"/>
                    </a:cubicBezTo>
                    <a:cubicBezTo>
                      <a:pt x="583" y="114"/>
                      <a:pt x="583" y="57"/>
                      <a:pt x="548" y="12"/>
                    </a:cubicBezTo>
                    <a:lnTo>
                      <a:pt x="5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33"/>
              <p:cNvSpPr/>
              <p:nvPr/>
            </p:nvSpPr>
            <p:spPr>
              <a:xfrm>
                <a:off x="-777225" y="3814975"/>
                <a:ext cx="80750" cy="170200"/>
              </a:xfrm>
              <a:custGeom>
                <a:avLst/>
                <a:gdLst/>
                <a:ahLst/>
                <a:cxnLst/>
                <a:rect l="l" t="t" r="r" b="b"/>
                <a:pathLst>
                  <a:path w="3230" h="6808" extrusionOk="0">
                    <a:moveTo>
                      <a:pt x="1221" y="1044"/>
                    </a:moveTo>
                    <a:lnTo>
                      <a:pt x="1221" y="1044"/>
                    </a:lnTo>
                    <a:cubicBezTo>
                      <a:pt x="1187" y="1740"/>
                      <a:pt x="1507" y="2323"/>
                      <a:pt x="1826" y="2893"/>
                    </a:cubicBezTo>
                    <a:cubicBezTo>
                      <a:pt x="2328" y="3794"/>
                      <a:pt x="2807" y="4649"/>
                      <a:pt x="2034" y="5960"/>
                    </a:cubicBezTo>
                    <a:lnTo>
                      <a:pt x="2034" y="5960"/>
                    </a:lnTo>
                    <a:cubicBezTo>
                      <a:pt x="2118" y="5317"/>
                      <a:pt x="1812" y="4841"/>
                      <a:pt x="1484" y="4331"/>
                    </a:cubicBezTo>
                    <a:cubicBezTo>
                      <a:pt x="1004" y="3555"/>
                      <a:pt x="457" y="2699"/>
                      <a:pt x="1221" y="1044"/>
                    </a:cubicBezTo>
                    <a:close/>
                    <a:moveTo>
                      <a:pt x="1627" y="1"/>
                    </a:moveTo>
                    <a:cubicBezTo>
                      <a:pt x="1590" y="1"/>
                      <a:pt x="1552" y="21"/>
                      <a:pt x="1529" y="51"/>
                    </a:cubicBezTo>
                    <a:cubicBezTo>
                      <a:pt x="0" y="2414"/>
                      <a:pt x="685" y="3498"/>
                      <a:pt x="1301" y="4468"/>
                    </a:cubicBezTo>
                    <a:cubicBezTo>
                      <a:pt x="1723" y="5130"/>
                      <a:pt x="2089" y="5712"/>
                      <a:pt x="1552" y="6648"/>
                    </a:cubicBezTo>
                    <a:cubicBezTo>
                      <a:pt x="1529" y="6705"/>
                      <a:pt x="1541" y="6762"/>
                      <a:pt x="1586" y="6796"/>
                    </a:cubicBezTo>
                    <a:cubicBezTo>
                      <a:pt x="1609" y="6807"/>
                      <a:pt x="1632" y="6807"/>
                      <a:pt x="1655" y="6807"/>
                    </a:cubicBezTo>
                    <a:cubicBezTo>
                      <a:pt x="1689" y="6807"/>
                      <a:pt x="1723" y="6796"/>
                      <a:pt x="1746" y="6773"/>
                    </a:cubicBezTo>
                    <a:cubicBezTo>
                      <a:pt x="3230" y="4947"/>
                      <a:pt x="2602" y="3795"/>
                      <a:pt x="2032" y="2779"/>
                    </a:cubicBezTo>
                    <a:cubicBezTo>
                      <a:pt x="1575" y="1980"/>
                      <a:pt x="1153" y="1216"/>
                      <a:pt x="1723" y="166"/>
                    </a:cubicBezTo>
                    <a:cubicBezTo>
                      <a:pt x="1746" y="120"/>
                      <a:pt x="1735" y="51"/>
                      <a:pt x="1678" y="17"/>
                    </a:cubicBezTo>
                    <a:cubicBezTo>
                      <a:pt x="1663" y="6"/>
                      <a:pt x="1645" y="1"/>
                      <a:pt x="16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33"/>
              <p:cNvSpPr/>
              <p:nvPr/>
            </p:nvSpPr>
            <p:spPr>
              <a:xfrm>
                <a:off x="-771800" y="4032300"/>
                <a:ext cx="45950" cy="45300"/>
              </a:xfrm>
              <a:custGeom>
                <a:avLst/>
                <a:gdLst/>
                <a:ahLst/>
                <a:cxnLst/>
                <a:rect l="l" t="t" r="r" b="b"/>
                <a:pathLst>
                  <a:path w="1838" h="1812" extrusionOk="0">
                    <a:moveTo>
                      <a:pt x="673" y="534"/>
                    </a:moveTo>
                    <a:lnTo>
                      <a:pt x="673" y="534"/>
                    </a:lnTo>
                    <a:cubicBezTo>
                      <a:pt x="719" y="773"/>
                      <a:pt x="879" y="968"/>
                      <a:pt x="1084" y="1059"/>
                    </a:cubicBezTo>
                    <a:cubicBezTo>
                      <a:pt x="1175" y="1104"/>
                      <a:pt x="1233" y="1184"/>
                      <a:pt x="1255" y="1287"/>
                    </a:cubicBezTo>
                    <a:cubicBezTo>
                      <a:pt x="1278" y="1356"/>
                      <a:pt x="1301" y="1413"/>
                      <a:pt x="1347" y="1470"/>
                    </a:cubicBezTo>
                    <a:cubicBezTo>
                      <a:pt x="1358" y="1492"/>
                      <a:pt x="1369" y="1504"/>
                      <a:pt x="1381" y="1527"/>
                    </a:cubicBezTo>
                    <a:lnTo>
                      <a:pt x="1415" y="1572"/>
                    </a:lnTo>
                    <a:cubicBezTo>
                      <a:pt x="1380" y="1577"/>
                      <a:pt x="1346" y="1580"/>
                      <a:pt x="1312" y="1580"/>
                    </a:cubicBezTo>
                    <a:cubicBezTo>
                      <a:pt x="794" y="1580"/>
                      <a:pt x="427" y="1027"/>
                      <a:pt x="673" y="534"/>
                    </a:cubicBezTo>
                    <a:close/>
                    <a:moveTo>
                      <a:pt x="987" y="0"/>
                    </a:moveTo>
                    <a:cubicBezTo>
                      <a:pt x="973" y="0"/>
                      <a:pt x="959" y="3"/>
                      <a:pt x="947" y="9"/>
                    </a:cubicBezTo>
                    <a:lnTo>
                      <a:pt x="890" y="32"/>
                    </a:lnTo>
                    <a:cubicBezTo>
                      <a:pt x="0" y="477"/>
                      <a:pt x="308" y="1812"/>
                      <a:pt x="1301" y="1812"/>
                    </a:cubicBezTo>
                    <a:cubicBezTo>
                      <a:pt x="1449" y="1812"/>
                      <a:pt x="1586" y="1778"/>
                      <a:pt x="1712" y="1721"/>
                    </a:cubicBezTo>
                    <a:lnTo>
                      <a:pt x="1769" y="1698"/>
                    </a:lnTo>
                    <a:cubicBezTo>
                      <a:pt x="1815" y="1675"/>
                      <a:pt x="1837" y="1618"/>
                      <a:pt x="1826" y="1572"/>
                    </a:cubicBezTo>
                    <a:cubicBezTo>
                      <a:pt x="1689" y="1572"/>
                      <a:pt x="1563" y="1515"/>
                      <a:pt x="1484" y="1424"/>
                    </a:cubicBezTo>
                    <a:cubicBezTo>
                      <a:pt x="1438" y="1367"/>
                      <a:pt x="1404" y="1298"/>
                      <a:pt x="1381" y="1230"/>
                    </a:cubicBezTo>
                    <a:cubicBezTo>
                      <a:pt x="1369" y="1139"/>
                      <a:pt x="1301" y="1059"/>
                      <a:pt x="1221" y="1002"/>
                    </a:cubicBezTo>
                    <a:cubicBezTo>
                      <a:pt x="1027" y="910"/>
                      <a:pt x="902" y="716"/>
                      <a:pt x="902" y="488"/>
                    </a:cubicBezTo>
                    <a:lnTo>
                      <a:pt x="902" y="443"/>
                    </a:lnTo>
                    <a:cubicBezTo>
                      <a:pt x="913" y="294"/>
                      <a:pt x="981" y="157"/>
                      <a:pt x="1073" y="43"/>
                    </a:cubicBezTo>
                    <a:cubicBezTo>
                      <a:pt x="1061" y="20"/>
                      <a:pt x="1050" y="9"/>
                      <a:pt x="1027" y="9"/>
                    </a:cubicBezTo>
                    <a:cubicBezTo>
                      <a:pt x="1016" y="3"/>
                      <a:pt x="1001" y="0"/>
                      <a:pt x="9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33"/>
              <p:cNvSpPr/>
              <p:nvPr/>
            </p:nvSpPr>
            <p:spPr>
              <a:xfrm>
                <a:off x="-749550" y="4043350"/>
                <a:ext cx="23400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31" extrusionOk="0">
                    <a:moveTo>
                      <a:pt x="12" y="1"/>
                    </a:moveTo>
                    <a:cubicBezTo>
                      <a:pt x="0" y="12"/>
                      <a:pt x="0" y="34"/>
                      <a:pt x="11" y="57"/>
                    </a:cubicBezTo>
                    <a:lnTo>
                      <a:pt x="11" y="57"/>
                    </a:lnTo>
                    <a:cubicBezTo>
                      <a:pt x="11" y="53"/>
                      <a:pt x="11" y="50"/>
                      <a:pt x="12" y="46"/>
                    </a:cubicBezTo>
                    <a:lnTo>
                      <a:pt x="12" y="1"/>
                    </a:lnTo>
                    <a:close/>
                    <a:moveTo>
                      <a:pt x="11" y="57"/>
                    </a:moveTo>
                    <a:cubicBezTo>
                      <a:pt x="4" y="270"/>
                      <a:pt x="129" y="470"/>
                      <a:pt x="331" y="560"/>
                    </a:cubicBezTo>
                    <a:cubicBezTo>
                      <a:pt x="411" y="605"/>
                      <a:pt x="468" y="685"/>
                      <a:pt x="491" y="788"/>
                    </a:cubicBezTo>
                    <a:cubicBezTo>
                      <a:pt x="514" y="856"/>
                      <a:pt x="548" y="914"/>
                      <a:pt x="594" y="982"/>
                    </a:cubicBezTo>
                    <a:cubicBezTo>
                      <a:pt x="673" y="1073"/>
                      <a:pt x="799" y="1130"/>
                      <a:pt x="936" y="1130"/>
                    </a:cubicBezTo>
                    <a:cubicBezTo>
                      <a:pt x="936" y="1119"/>
                      <a:pt x="936" y="1108"/>
                      <a:pt x="925" y="1096"/>
                    </a:cubicBezTo>
                    <a:lnTo>
                      <a:pt x="925" y="1085"/>
                    </a:lnTo>
                    <a:cubicBezTo>
                      <a:pt x="896" y="1047"/>
                      <a:pt x="860" y="1025"/>
                      <a:pt x="816" y="1025"/>
                    </a:cubicBezTo>
                    <a:cubicBezTo>
                      <a:pt x="807" y="1025"/>
                      <a:pt x="797" y="1026"/>
                      <a:pt x="788" y="1028"/>
                    </a:cubicBezTo>
                    <a:cubicBezTo>
                      <a:pt x="775" y="1031"/>
                      <a:pt x="766" y="1033"/>
                      <a:pt x="758" y="1033"/>
                    </a:cubicBezTo>
                    <a:cubicBezTo>
                      <a:pt x="737" y="1033"/>
                      <a:pt x="723" y="1017"/>
                      <a:pt x="673" y="959"/>
                    </a:cubicBezTo>
                    <a:cubicBezTo>
                      <a:pt x="662" y="936"/>
                      <a:pt x="651" y="925"/>
                      <a:pt x="639" y="902"/>
                    </a:cubicBezTo>
                    <a:cubicBezTo>
                      <a:pt x="605" y="856"/>
                      <a:pt x="582" y="811"/>
                      <a:pt x="571" y="765"/>
                    </a:cubicBezTo>
                    <a:cubicBezTo>
                      <a:pt x="537" y="617"/>
                      <a:pt x="434" y="491"/>
                      <a:pt x="297" y="423"/>
                    </a:cubicBezTo>
                    <a:cubicBezTo>
                      <a:pt x="149" y="354"/>
                      <a:pt x="34" y="217"/>
                      <a:pt x="12" y="58"/>
                    </a:cubicBezTo>
                    <a:cubicBezTo>
                      <a:pt x="11" y="57"/>
                      <a:pt x="11" y="57"/>
                      <a:pt x="11" y="57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33"/>
              <p:cNvSpPr/>
              <p:nvPr/>
            </p:nvSpPr>
            <p:spPr>
              <a:xfrm>
                <a:off x="-749275" y="4033075"/>
                <a:ext cx="5450" cy="103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412" extrusionOk="0">
                    <a:moveTo>
                      <a:pt x="172" y="1"/>
                    </a:moveTo>
                    <a:cubicBezTo>
                      <a:pt x="80" y="115"/>
                      <a:pt x="23" y="263"/>
                      <a:pt x="1" y="412"/>
                    </a:cubicBezTo>
                    <a:cubicBezTo>
                      <a:pt x="23" y="320"/>
                      <a:pt x="80" y="229"/>
                      <a:pt x="160" y="183"/>
                    </a:cubicBezTo>
                    <a:cubicBezTo>
                      <a:pt x="206" y="149"/>
                      <a:pt x="217" y="81"/>
                      <a:pt x="195" y="35"/>
                    </a:cubicBezTo>
                    <a:cubicBezTo>
                      <a:pt x="183" y="24"/>
                      <a:pt x="183" y="12"/>
                      <a:pt x="1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33"/>
              <p:cNvSpPr/>
              <p:nvPr/>
            </p:nvSpPr>
            <p:spPr>
              <a:xfrm>
                <a:off x="-781225" y="3920300"/>
                <a:ext cx="53650" cy="109675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4387" extrusionOk="0">
                    <a:moveTo>
                      <a:pt x="1358" y="883"/>
                    </a:moveTo>
                    <a:lnTo>
                      <a:pt x="1358" y="883"/>
                    </a:lnTo>
                    <a:cubicBezTo>
                      <a:pt x="1724" y="1796"/>
                      <a:pt x="1416" y="2275"/>
                      <a:pt x="1119" y="2754"/>
                    </a:cubicBezTo>
                    <a:cubicBezTo>
                      <a:pt x="948" y="3028"/>
                      <a:pt x="776" y="3302"/>
                      <a:pt x="765" y="3633"/>
                    </a:cubicBezTo>
                    <a:cubicBezTo>
                      <a:pt x="411" y="2914"/>
                      <a:pt x="697" y="2412"/>
                      <a:pt x="982" y="1887"/>
                    </a:cubicBezTo>
                    <a:cubicBezTo>
                      <a:pt x="1153" y="1567"/>
                      <a:pt x="1324" y="1248"/>
                      <a:pt x="1358" y="883"/>
                    </a:cubicBezTo>
                    <a:close/>
                    <a:moveTo>
                      <a:pt x="1075" y="0"/>
                    </a:moveTo>
                    <a:cubicBezTo>
                      <a:pt x="1001" y="0"/>
                      <a:pt x="931" y="76"/>
                      <a:pt x="970" y="164"/>
                    </a:cubicBezTo>
                    <a:cubicBezTo>
                      <a:pt x="1313" y="803"/>
                      <a:pt x="1062" y="1259"/>
                      <a:pt x="776" y="1784"/>
                    </a:cubicBezTo>
                    <a:cubicBezTo>
                      <a:pt x="411" y="2435"/>
                      <a:pt x="0" y="3176"/>
                      <a:pt x="959" y="4352"/>
                    </a:cubicBezTo>
                    <a:cubicBezTo>
                      <a:pt x="982" y="4375"/>
                      <a:pt x="1016" y="4386"/>
                      <a:pt x="1050" y="4386"/>
                    </a:cubicBezTo>
                    <a:cubicBezTo>
                      <a:pt x="1073" y="4386"/>
                      <a:pt x="1096" y="4386"/>
                      <a:pt x="1107" y="4375"/>
                    </a:cubicBezTo>
                    <a:cubicBezTo>
                      <a:pt x="1164" y="4341"/>
                      <a:pt x="1176" y="4272"/>
                      <a:pt x="1142" y="4226"/>
                    </a:cubicBezTo>
                    <a:cubicBezTo>
                      <a:pt x="822" y="3644"/>
                      <a:pt x="1039" y="3313"/>
                      <a:pt x="1313" y="2880"/>
                    </a:cubicBezTo>
                    <a:cubicBezTo>
                      <a:pt x="1678" y="2298"/>
                      <a:pt x="2146" y="1556"/>
                      <a:pt x="1164" y="50"/>
                    </a:cubicBezTo>
                    <a:cubicBezTo>
                      <a:pt x="1140" y="15"/>
                      <a:pt x="1107" y="0"/>
                      <a:pt x="10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33"/>
              <p:cNvSpPr/>
              <p:nvPr/>
            </p:nvSpPr>
            <p:spPr>
              <a:xfrm>
                <a:off x="-454850" y="3843350"/>
                <a:ext cx="58800" cy="1227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4908" extrusionOk="0">
                    <a:moveTo>
                      <a:pt x="766" y="1"/>
                    </a:moveTo>
                    <a:lnTo>
                      <a:pt x="766" y="1"/>
                    </a:lnTo>
                    <a:cubicBezTo>
                      <a:pt x="1" y="1644"/>
                      <a:pt x="549" y="2511"/>
                      <a:pt x="1039" y="3287"/>
                    </a:cubicBezTo>
                    <a:cubicBezTo>
                      <a:pt x="1359" y="3789"/>
                      <a:pt x="1667" y="4280"/>
                      <a:pt x="1587" y="4908"/>
                    </a:cubicBezTo>
                    <a:cubicBezTo>
                      <a:pt x="2352" y="3607"/>
                      <a:pt x="1873" y="2740"/>
                      <a:pt x="1370" y="1838"/>
                    </a:cubicBezTo>
                    <a:cubicBezTo>
                      <a:pt x="1062" y="1267"/>
                      <a:pt x="731" y="685"/>
                      <a:pt x="76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3"/>
              <p:cNvSpPr/>
              <p:nvPr/>
            </p:nvSpPr>
            <p:spPr>
              <a:xfrm>
                <a:off x="-232875" y="3933275"/>
                <a:ext cx="40250" cy="35925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437" extrusionOk="0">
                    <a:moveTo>
                      <a:pt x="804" y="1"/>
                    </a:moveTo>
                    <a:cubicBezTo>
                      <a:pt x="702" y="1"/>
                      <a:pt x="599" y="22"/>
                      <a:pt x="503" y="67"/>
                    </a:cubicBezTo>
                    <a:lnTo>
                      <a:pt x="411" y="113"/>
                    </a:lnTo>
                    <a:cubicBezTo>
                      <a:pt x="103" y="307"/>
                      <a:pt x="1" y="706"/>
                      <a:pt x="160" y="1037"/>
                    </a:cubicBezTo>
                    <a:cubicBezTo>
                      <a:pt x="286" y="1277"/>
                      <a:pt x="537" y="1436"/>
                      <a:pt x="811" y="1436"/>
                    </a:cubicBezTo>
                    <a:cubicBezTo>
                      <a:pt x="868" y="1436"/>
                      <a:pt x="914" y="1436"/>
                      <a:pt x="971" y="1425"/>
                    </a:cubicBezTo>
                    <a:lnTo>
                      <a:pt x="1119" y="1345"/>
                    </a:lnTo>
                    <a:cubicBezTo>
                      <a:pt x="1461" y="1174"/>
                      <a:pt x="1610" y="752"/>
                      <a:pt x="1439" y="398"/>
                    </a:cubicBezTo>
                    <a:lnTo>
                      <a:pt x="1450" y="398"/>
                    </a:lnTo>
                    <a:cubicBezTo>
                      <a:pt x="1327" y="143"/>
                      <a:pt x="1067" y="1"/>
                      <a:pt x="80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3"/>
              <p:cNvSpPr/>
              <p:nvPr/>
            </p:nvSpPr>
            <p:spPr>
              <a:xfrm>
                <a:off x="-432575" y="3972025"/>
                <a:ext cx="151800" cy="95950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3838" extrusionOk="0">
                    <a:moveTo>
                      <a:pt x="5455" y="1"/>
                    </a:moveTo>
                    <a:lnTo>
                      <a:pt x="331" y="2511"/>
                    </a:lnTo>
                    <a:cubicBezTo>
                      <a:pt x="137" y="2591"/>
                      <a:pt x="12" y="2785"/>
                      <a:pt x="0" y="2990"/>
                    </a:cubicBezTo>
                    <a:cubicBezTo>
                      <a:pt x="0" y="3127"/>
                      <a:pt x="69" y="3253"/>
                      <a:pt x="194" y="3299"/>
                    </a:cubicBezTo>
                    <a:cubicBezTo>
                      <a:pt x="331" y="3379"/>
                      <a:pt x="422" y="3504"/>
                      <a:pt x="468" y="3652"/>
                    </a:cubicBezTo>
                    <a:cubicBezTo>
                      <a:pt x="479" y="3698"/>
                      <a:pt x="502" y="3744"/>
                      <a:pt x="525" y="3778"/>
                    </a:cubicBezTo>
                    <a:cubicBezTo>
                      <a:pt x="559" y="3818"/>
                      <a:pt x="628" y="3838"/>
                      <a:pt x="708" y="3838"/>
                    </a:cubicBezTo>
                    <a:cubicBezTo>
                      <a:pt x="788" y="3838"/>
                      <a:pt x="879" y="3818"/>
                      <a:pt x="959" y="3778"/>
                    </a:cubicBezTo>
                    <a:lnTo>
                      <a:pt x="6071" y="1279"/>
                    </a:lnTo>
                    <a:cubicBezTo>
                      <a:pt x="5832" y="1187"/>
                      <a:pt x="5638" y="1005"/>
                      <a:pt x="5524" y="765"/>
                    </a:cubicBezTo>
                    <a:cubicBezTo>
                      <a:pt x="5444" y="628"/>
                      <a:pt x="5410" y="468"/>
                      <a:pt x="5410" y="309"/>
                    </a:cubicBezTo>
                    <a:cubicBezTo>
                      <a:pt x="5410" y="206"/>
                      <a:pt x="5421" y="103"/>
                      <a:pt x="54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3"/>
              <p:cNvSpPr/>
              <p:nvPr/>
            </p:nvSpPr>
            <p:spPr>
              <a:xfrm>
                <a:off x="-242400" y="3925525"/>
                <a:ext cx="53500" cy="47375"/>
              </a:xfrm>
              <a:custGeom>
                <a:avLst/>
                <a:gdLst/>
                <a:ahLst/>
                <a:cxnLst/>
                <a:rect l="l" t="t" r="r" b="b"/>
                <a:pathLst>
                  <a:path w="2140" h="1895" extrusionOk="0">
                    <a:moveTo>
                      <a:pt x="1067" y="226"/>
                    </a:moveTo>
                    <a:cubicBezTo>
                      <a:pt x="1330" y="226"/>
                      <a:pt x="1583" y="374"/>
                      <a:pt x="1705" y="628"/>
                    </a:cubicBezTo>
                    <a:cubicBezTo>
                      <a:pt x="1877" y="970"/>
                      <a:pt x="1728" y="1393"/>
                      <a:pt x="1386" y="1575"/>
                    </a:cubicBezTo>
                    <a:lnTo>
                      <a:pt x="1238" y="1644"/>
                    </a:lnTo>
                    <a:cubicBezTo>
                      <a:pt x="1155" y="1670"/>
                      <a:pt x="1076" y="1682"/>
                      <a:pt x="1001" y="1682"/>
                    </a:cubicBezTo>
                    <a:cubicBezTo>
                      <a:pt x="330" y="1682"/>
                      <a:pt x="1" y="712"/>
                      <a:pt x="678" y="343"/>
                    </a:cubicBezTo>
                    <a:lnTo>
                      <a:pt x="758" y="297"/>
                    </a:lnTo>
                    <a:cubicBezTo>
                      <a:pt x="858" y="249"/>
                      <a:pt x="963" y="226"/>
                      <a:pt x="1067" y="226"/>
                    </a:cubicBezTo>
                    <a:close/>
                    <a:moveTo>
                      <a:pt x="1069" y="1"/>
                    </a:moveTo>
                    <a:cubicBezTo>
                      <a:pt x="933" y="1"/>
                      <a:pt x="796" y="30"/>
                      <a:pt x="667" y="92"/>
                    </a:cubicBezTo>
                    <a:lnTo>
                      <a:pt x="576" y="137"/>
                    </a:lnTo>
                    <a:lnTo>
                      <a:pt x="564" y="137"/>
                    </a:lnTo>
                    <a:cubicBezTo>
                      <a:pt x="484" y="183"/>
                      <a:pt x="416" y="251"/>
                      <a:pt x="359" y="320"/>
                    </a:cubicBezTo>
                    <a:cubicBezTo>
                      <a:pt x="370" y="320"/>
                      <a:pt x="370" y="331"/>
                      <a:pt x="370" y="331"/>
                    </a:cubicBezTo>
                    <a:cubicBezTo>
                      <a:pt x="416" y="366"/>
                      <a:pt x="416" y="423"/>
                      <a:pt x="382" y="468"/>
                    </a:cubicBezTo>
                    <a:cubicBezTo>
                      <a:pt x="210" y="719"/>
                      <a:pt x="188" y="1039"/>
                      <a:pt x="325" y="1313"/>
                    </a:cubicBezTo>
                    <a:cubicBezTo>
                      <a:pt x="450" y="1575"/>
                      <a:pt x="713" y="1758"/>
                      <a:pt x="998" y="1781"/>
                    </a:cubicBezTo>
                    <a:cubicBezTo>
                      <a:pt x="1055" y="1781"/>
                      <a:pt x="1101" y="1815"/>
                      <a:pt x="1101" y="1872"/>
                    </a:cubicBezTo>
                    <a:cubicBezTo>
                      <a:pt x="1101" y="1872"/>
                      <a:pt x="1101" y="1883"/>
                      <a:pt x="1101" y="1895"/>
                    </a:cubicBezTo>
                    <a:cubicBezTo>
                      <a:pt x="1169" y="1883"/>
                      <a:pt x="1238" y="1883"/>
                      <a:pt x="1306" y="1861"/>
                    </a:cubicBezTo>
                    <a:lnTo>
                      <a:pt x="1329" y="1849"/>
                    </a:lnTo>
                    <a:lnTo>
                      <a:pt x="1489" y="1781"/>
                    </a:lnTo>
                    <a:cubicBezTo>
                      <a:pt x="1945" y="1552"/>
                      <a:pt x="2139" y="993"/>
                      <a:pt x="1911" y="525"/>
                    </a:cubicBezTo>
                    <a:cubicBezTo>
                      <a:pt x="1747" y="190"/>
                      <a:pt x="1413" y="1"/>
                      <a:pt x="10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3"/>
              <p:cNvSpPr/>
              <p:nvPr/>
            </p:nvSpPr>
            <p:spPr>
              <a:xfrm>
                <a:off x="-296200" y="3932825"/>
                <a:ext cx="813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2710" extrusionOk="0">
                    <a:moveTo>
                      <a:pt x="2203" y="347"/>
                    </a:moveTo>
                    <a:lnTo>
                      <a:pt x="2203" y="347"/>
                    </a:lnTo>
                    <a:cubicBezTo>
                      <a:pt x="2043" y="872"/>
                      <a:pt x="2305" y="1420"/>
                      <a:pt x="2808" y="1637"/>
                    </a:cubicBezTo>
                    <a:lnTo>
                      <a:pt x="1210" y="2413"/>
                    </a:lnTo>
                    <a:cubicBezTo>
                      <a:pt x="1093" y="2488"/>
                      <a:pt x="963" y="2524"/>
                      <a:pt x="834" y="2524"/>
                    </a:cubicBezTo>
                    <a:cubicBezTo>
                      <a:pt x="572" y="2524"/>
                      <a:pt x="317" y="2376"/>
                      <a:pt x="194" y="2116"/>
                    </a:cubicBezTo>
                    <a:cubicBezTo>
                      <a:pt x="0" y="1740"/>
                      <a:pt x="183" y="1283"/>
                      <a:pt x="582" y="1135"/>
                    </a:cubicBezTo>
                    <a:lnTo>
                      <a:pt x="2203" y="347"/>
                    </a:lnTo>
                    <a:close/>
                    <a:moveTo>
                      <a:pt x="2446" y="1"/>
                    </a:moveTo>
                    <a:cubicBezTo>
                      <a:pt x="2426" y="1"/>
                      <a:pt x="2406" y="6"/>
                      <a:pt x="2385" y="16"/>
                    </a:cubicBezTo>
                    <a:lnTo>
                      <a:pt x="491" y="941"/>
                    </a:lnTo>
                    <a:cubicBezTo>
                      <a:pt x="377" y="998"/>
                      <a:pt x="285" y="1066"/>
                      <a:pt x="206" y="1158"/>
                    </a:cubicBezTo>
                    <a:lnTo>
                      <a:pt x="217" y="1169"/>
                    </a:lnTo>
                    <a:cubicBezTo>
                      <a:pt x="251" y="1203"/>
                      <a:pt x="251" y="1272"/>
                      <a:pt x="217" y="1317"/>
                    </a:cubicBezTo>
                    <a:cubicBezTo>
                      <a:pt x="46" y="1557"/>
                      <a:pt x="23" y="1888"/>
                      <a:pt x="160" y="2151"/>
                    </a:cubicBezTo>
                    <a:cubicBezTo>
                      <a:pt x="285" y="2424"/>
                      <a:pt x="548" y="2596"/>
                      <a:pt x="845" y="2618"/>
                    </a:cubicBezTo>
                    <a:cubicBezTo>
                      <a:pt x="890" y="2630"/>
                      <a:pt x="936" y="2664"/>
                      <a:pt x="947" y="2710"/>
                    </a:cubicBezTo>
                    <a:cubicBezTo>
                      <a:pt x="1073" y="2710"/>
                      <a:pt x="1198" y="2675"/>
                      <a:pt x="1313" y="2618"/>
                    </a:cubicBezTo>
                    <a:lnTo>
                      <a:pt x="3196" y="1705"/>
                    </a:lnTo>
                    <a:cubicBezTo>
                      <a:pt x="3230" y="1683"/>
                      <a:pt x="3253" y="1637"/>
                      <a:pt x="3253" y="1603"/>
                    </a:cubicBezTo>
                    <a:lnTo>
                      <a:pt x="3218" y="1603"/>
                    </a:lnTo>
                    <a:cubicBezTo>
                      <a:pt x="2408" y="1591"/>
                      <a:pt x="1974" y="644"/>
                      <a:pt x="2511" y="28"/>
                    </a:cubicBezTo>
                    <a:cubicBezTo>
                      <a:pt x="2492" y="9"/>
                      <a:pt x="2470" y="1"/>
                      <a:pt x="24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3"/>
              <p:cNvSpPr/>
              <p:nvPr/>
            </p:nvSpPr>
            <p:spPr>
              <a:xfrm>
                <a:off x="-246850" y="3933500"/>
                <a:ext cx="31975" cy="39400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576" extrusionOk="0">
                    <a:moveTo>
                      <a:pt x="537" y="1"/>
                    </a:moveTo>
                    <a:lnTo>
                      <a:pt x="537" y="1"/>
                    </a:lnTo>
                    <a:cubicBezTo>
                      <a:pt x="0" y="617"/>
                      <a:pt x="434" y="1564"/>
                      <a:pt x="1244" y="1576"/>
                    </a:cubicBezTo>
                    <a:lnTo>
                      <a:pt x="1279" y="1576"/>
                    </a:lnTo>
                    <a:cubicBezTo>
                      <a:pt x="1279" y="1564"/>
                      <a:pt x="1279" y="1553"/>
                      <a:pt x="1279" y="1553"/>
                    </a:cubicBezTo>
                    <a:cubicBezTo>
                      <a:pt x="1267" y="1507"/>
                      <a:pt x="1222" y="1462"/>
                      <a:pt x="1176" y="1462"/>
                    </a:cubicBezTo>
                    <a:cubicBezTo>
                      <a:pt x="879" y="1439"/>
                      <a:pt x="617" y="1268"/>
                      <a:pt x="491" y="994"/>
                    </a:cubicBezTo>
                    <a:cubicBezTo>
                      <a:pt x="354" y="731"/>
                      <a:pt x="377" y="400"/>
                      <a:pt x="548" y="161"/>
                    </a:cubicBezTo>
                    <a:cubicBezTo>
                      <a:pt x="582" y="115"/>
                      <a:pt x="582" y="47"/>
                      <a:pt x="548" y="12"/>
                    </a:cubicBezTo>
                    <a:cubicBezTo>
                      <a:pt x="537" y="12"/>
                      <a:pt x="537" y="1"/>
                      <a:pt x="53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3"/>
              <p:cNvSpPr/>
              <p:nvPr/>
            </p:nvSpPr>
            <p:spPr>
              <a:xfrm>
                <a:off x="-441150" y="3961075"/>
                <a:ext cx="168650" cy="110550"/>
              </a:xfrm>
              <a:custGeom>
                <a:avLst/>
                <a:gdLst/>
                <a:ahLst/>
                <a:cxnLst/>
                <a:rect l="l" t="t" r="r" b="b"/>
                <a:pathLst>
                  <a:path w="6746" h="4422" extrusionOk="0">
                    <a:moveTo>
                      <a:pt x="5695" y="347"/>
                    </a:moveTo>
                    <a:cubicBezTo>
                      <a:pt x="5536" y="872"/>
                      <a:pt x="5798" y="1431"/>
                      <a:pt x="6312" y="1637"/>
                    </a:cubicBezTo>
                    <a:lnTo>
                      <a:pt x="1176" y="4136"/>
                    </a:lnTo>
                    <a:lnTo>
                      <a:pt x="1188" y="4136"/>
                    </a:lnTo>
                    <a:cubicBezTo>
                      <a:pt x="1113" y="4173"/>
                      <a:pt x="1029" y="4191"/>
                      <a:pt x="955" y="4191"/>
                    </a:cubicBezTo>
                    <a:cubicBezTo>
                      <a:pt x="869" y="4191"/>
                      <a:pt x="796" y="4167"/>
                      <a:pt x="765" y="4125"/>
                    </a:cubicBezTo>
                    <a:cubicBezTo>
                      <a:pt x="743" y="4079"/>
                      <a:pt x="720" y="4033"/>
                      <a:pt x="708" y="3988"/>
                    </a:cubicBezTo>
                    <a:cubicBezTo>
                      <a:pt x="663" y="3839"/>
                      <a:pt x="571" y="3714"/>
                      <a:pt x="434" y="3645"/>
                    </a:cubicBezTo>
                    <a:cubicBezTo>
                      <a:pt x="309" y="3588"/>
                      <a:pt x="229" y="3463"/>
                      <a:pt x="229" y="3337"/>
                    </a:cubicBezTo>
                    <a:cubicBezTo>
                      <a:pt x="252" y="3120"/>
                      <a:pt x="377" y="2938"/>
                      <a:pt x="571" y="2846"/>
                    </a:cubicBezTo>
                    <a:lnTo>
                      <a:pt x="5695" y="347"/>
                    </a:lnTo>
                    <a:close/>
                    <a:moveTo>
                      <a:pt x="5939" y="0"/>
                    </a:moveTo>
                    <a:cubicBezTo>
                      <a:pt x="5919" y="0"/>
                      <a:pt x="5899" y="6"/>
                      <a:pt x="5878" y="16"/>
                    </a:cubicBezTo>
                    <a:lnTo>
                      <a:pt x="457" y="2652"/>
                    </a:lnTo>
                    <a:cubicBezTo>
                      <a:pt x="355" y="2710"/>
                      <a:pt x="252" y="2789"/>
                      <a:pt x="172" y="2881"/>
                    </a:cubicBezTo>
                    <a:cubicBezTo>
                      <a:pt x="183" y="2892"/>
                      <a:pt x="183" y="2904"/>
                      <a:pt x="195" y="2915"/>
                    </a:cubicBezTo>
                    <a:cubicBezTo>
                      <a:pt x="218" y="2961"/>
                      <a:pt x="206" y="3029"/>
                      <a:pt x="161" y="3063"/>
                    </a:cubicBezTo>
                    <a:cubicBezTo>
                      <a:pt x="81" y="3109"/>
                      <a:pt x="24" y="3200"/>
                      <a:pt x="1" y="3292"/>
                    </a:cubicBezTo>
                    <a:cubicBezTo>
                      <a:pt x="1" y="3303"/>
                      <a:pt x="1" y="3326"/>
                      <a:pt x="1" y="3349"/>
                    </a:cubicBezTo>
                    <a:cubicBezTo>
                      <a:pt x="35" y="3508"/>
                      <a:pt x="138" y="3645"/>
                      <a:pt x="297" y="3714"/>
                    </a:cubicBezTo>
                    <a:cubicBezTo>
                      <a:pt x="434" y="3782"/>
                      <a:pt x="526" y="3908"/>
                      <a:pt x="571" y="4056"/>
                    </a:cubicBezTo>
                    <a:cubicBezTo>
                      <a:pt x="583" y="4102"/>
                      <a:pt x="606" y="4147"/>
                      <a:pt x="628" y="4193"/>
                    </a:cubicBezTo>
                    <a:lnTo>
                      <a:pt x="674" y="4250"/>
                    </a:lnTo>
                    <a:cubicBezTo>
                      <a:pt x="715" y="4308"/>
                      <a:pt x="727" y="4324"/>
                      <a:pt x="747" y="4324"/>
                    </a:cubicBezTo>
                    <a:cubicBezTo>
                      <a:pt x="755" y="4324"/>
                      <a:pt x="764" y="4322"/>
                      <a:pt x="777" y="4319"/>
                    </a:cubicBezTo>
                    <a:cubicBezTo>
                      <a:pt x="787" y="4317"/>
                      <a:pt x="796" y="4316"/>
                      <a:pt x="806" y="4316"/>
                    </a:cubicBezTo>
                    <a:cubicBezTo>
                      <a:pt x="852" y="4316"/>
                      <a:pt x="895" y="4338"/>
                      <a:pt x="914" y="4376"/>
                    </a:cubicBezTo>
                    <a:lnTo>
                      <a:pt x="914" y="4387"/>
                    </a:lnTo>
                    <a:cubicBezTo>
                      <a:pt x="914" y="4399"/>
                      <a:pt x="925" y="4410"/>
                      <a:pt x="925" y="4421"/>
                    </a:cubicBezTo>
                    <a:lnTo>
                      <a:pt x="937" y="4421"/>
                    </a:lnTo>
                    <a:cubicBezTo>
                      <a:pt x="1051" y="4410"/>
                      <a:pt x="1176" y="4387"/>
                      <a:pt x="1279" y="4341"/>
                    </a:cubicBezTo>
                    <a:lnTo>
                      <a:pt x="6677" y="1705"/>
                    </a:lnTo>
                    <a:cubicBezTo>
                      <a:pt x="6711" y="1682"/>
                      <a:pt x="6745" y="1637"/>
                      <a:pt x="6734" y="1580"/>
                    </a:cubicBezTo>
                    <a:lnTo>
                      <a:pt x="6734" y="1580"/>
                    </a:lnTo>
                    <a:lnTo>
                      <a:pt x="6700" y="1591"/>
                    </a:lnTo>
                    <a:cubicBezTo>
                      <a:pt x="5889" y="1580"/>
                      <a:pt x="5467" y="633"/>
                      <a:pt x="6004" y="28"/>
                    </a:cubicBezTo>
                    <a:cubicBezTo>
                      <a:pt x="5985" y="9"/>
                      <a:pt x="5962" y="0"/>
                      <a:pt x="59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3"/>
              <p:cNvSpPr/>
              <p:nvPr/>
            </p:nvSpPr>
            <p:spPr>
              <a:xfrm>
                <a:off x="-304775" y="3961475"/>
                <a:ext cx="31975" cy="39100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564" extrusionOk="0">
                    <a:moveTo>
                      <a:pt x="537" y="0"/>
                    </a:moveTo>
                    <a:cubicBezTo>
                      <a:pt x="1" y="605"/>
                      <a:pt x="423" y="1564"/>
                      <a:pt x="1233" y="1564"/>
                    </a:cubicBezTo>
                    <a:lnTo>
                      <a:pt x="1279" y="1564"/>
                    </a:lnTo>
                    <a:cubicBezTo>
                      <a:pt x="1268" y="1507"/>
                      <a:pt x="1233" y="1472"/>
                      <a:pt x="1176" y="1472"/>
                    </a:cubicBezTo>
                    <a:cubicBezTo>
                      <a:pt x="880" y="1438"/>
                      <a:pt x="628" y="1267"/>
                      <a:pt x="492" y="1005"/>
                    </a:cubicBezTo>
                    <a:cubicBezTo>
                      <a:pt x="366" y="731"/>
                      <a:pt x="389" y="411"/>
                      <a:pt x="560" y="160"/>
                    </a:cubicBezTo>
                    <a:cubicBezTo>
                      <a:pt x="583" y="114"/>
                      <a:pt x="583" y="57"/>
                      <a:pt x="549" y="12"/>
                    </a:cubicBezTo>
                    <a:lnTo>
                      <a:pt x="5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3"/>
              <p:cNvSpPr/>
              <p:nvPr/>
            </p:nvSpPr>
            <p:spPr>
              <a:xfrm>
                <a:off x="-468825" y="3815150"/>
                <a:ext cx="80775" cy="170025"/>
              </a:xfrm>
              <a:custGeom>
                <a:avLst/>
                <a:gdLst/>
                <a:ahLst/>
                <a:cxnLst/>
                <a:rect l="l" t="t" r="r" b="b"/>
                <a:pathLst>
                  <a:path w="3231" h="6801" extrusionOk="0">
                    <a:moveTo>
                      <a:pt x="1222" y="1037"/>
                    </a:moveTo>
                    <a:lnTo>
                      <a:pt x="1222" y="1037"/>
                    </a:lnTo>
                    <a:cubicBezTo>
                      <a:pt x="1176" y="1733"/>
                      <a:pt x="1507" y="2316"/>
                      <a:pt x="1815" y="2886"/>
                    </a:cubicBezTo>
                    <a:cubicBezTo>
                      <a:pt x="2328" y="3787"/>
                      <a:pt x="2796" y="4642"/>
                      <a:pt x="2034" y="5953"/>
                    </a:cubicBezTo>
                    <a:lnTo>
                      <a:pt x="2034" y="5953"/>
                    </a:lnTo>
                    <a:cubicBezTo>
                      <a:pt x="2107" y="5310"/>
                      <a:pt x="1802" y="4834"/>
                      <a:pt x="1484" y="4324"/>
                    </a:cubicBezTo>
                    <a:cubicBezTo>
                      <a:pt x="994" y="3548"/>
                      <a:pt x="446" y="2692"/>
                      <a:pt x="1222" y="1037"/>
                    </a:cubicBezTo>
                    <a:close/>
                    <a:moveTo>
                      <a:pt x="1607" y="0"/>
                    </a:moveTo>
                    <a:cubicBezTo>
                      <a:pt x="1575" y="0"/>
                      <a:pt x="1543" y="13"/>
                      <a:pt x="1519" y="44"/>
                    </a:cubicBezTo>
                    <a:cubicBezTo>
                      <a:pt x="1" y="2407"/>
                      <a:pt x="686" y="3491"/>
                      <a:pt x="1290" y="4461"/>
                    </a:cubicBezTo>
                    <a:cubicBezTo>
                      <a:pt x="1713" y="5123"/>
                      <a:pt x="2078" y="5705"/>
                      <a:pt x="1553" y="6641"/>
                    </a:cubicBezTo>
                    <a:cubicBezTo>
                      <a:pt x="1519" y="6698"/>
                      <a:pt x="1541" y="6755"/>
                      <a:pt x="1587" y="6789"/>
                    </a:cubicBezTo>
                    <a:cubicBezTo>
                      <a:pt x="1598" y="6800"/>
                      <a:pt x="1621" y="6800"/>
                      <a:pt x="1644" y="6800"/>
                    </a:cubicBezTo>
                    <a:cubicBezTo>
                      <a:pt x="1678" y="6800"/>
                      <a:pt x="1713" y="6789"/>
                      <a:pt x="1735" y="6766"/>
                    </a:cubicBezTo>
                    <a:cubicBezTo>
                      <a:pt x="3230" y="4940"/>
                      <a:pt x="2591" y="3788"/>
                      <a:pt x="2021" y="2772"/>
                    </a:cubicBezTo>
                    <a:cubicBezTo>
                      <a:pt x="1564" y="1973"/>
                      <a:pt x="1142" y="1209"/>
                      <a:pt x="1713" y="159"/>
                    </a:cubicBezTo>
                    <a:cubicBezTo>
                      <a:pt x="1752" y="71"/>
                      <a:pt x="1681" y="0"/>
                      <a:pt x="16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3"/>
              <p:cNvSpPr/>
              <p:nvPr/>
            </p:nvSpPr>
            <p:spPr>
              <a:xfrm>
                <a:off x="-463675" y="4032300"/>
                <a:ext cx="45950" cy="45300"/>
              </a:xfrm>
              <a:custGeom>
                <a:avLst/>
                <a:gdLst/>
                <a:ahLst/>
                <a:cxnLst/>
                <a:rect l="l" t="t" r="r" b="b"/>
                <a:pathLst>
                  <a:path w="1838" h="1812" extrusionOk="0">
                    <a:moveTo>
                      <a:pt x="685" y="534"/>
                    </a:moveTo>
                    <a:cubicBezTo>
                      <a:pt x="719" y="773"/>
                      <a:pt x="879" y="968"/>
                      <a:pt x="1096" y="1059"/>
                    </a:cubicBezTo>
                    <a:cubicBezTo>
                      <a:pt x="1176" y="1104"/>
                      <a:pt x="1233" y="1184"/>
                      <a:pt x="1256" y="1287"/>
                    </a:cubicBezTo>
                    <a:cubicBezTo>
                      <a:pt x="1278" y="1356"/>
                      <a:pt x="1313" y="1413"/>
                      <a:pt x="1358" y="1470"/>
                    </a:cubicBezTo>
                    <a:lnTo>
                      <a:pt x="1392" y="1527"/>
                    </a:lnTo>
                    <a:cubicBezTo>
                      <a:pt x="1404" y="1538"/>
                      <a:pt x="1415" y="1550"/>
                      <a:pt x="1415" y="1572"/>
                    </a:cubicBezTo>
                    <a:cubicBezTo>
                      <a:pt x="1380" y="1578"/>
                      <a:pt x="1345" y="1580"/>
                      <a:pt x="1311" y="1580"/>
                    </a:cubicBezTo>
                    <a:cubicBezTo>
                      <a:pt x="1042" y="1580"/>
                      <a:pt x="795" y="1427"/>
                      <a:pt x="674" y="1184"/>
                    </a:cubicBezTo>
                    <a:cubicBezTo>
                      <a:pt x="571" y="979"/>
                      <a:pt x="571" y="739"/>
                      <a:pt x="685" y="534"/>
                    </a:cubicBezTo>
                    <a:close/>
                    <a:moveTo>
                      <a:pt x="989" y="0"/>
                    </a:moveTo>
                    <a:cubicBezTo>
                      <a:pt x="973" y="0"/>
                      <a:pt x="959" y="3"/>
                      <a:pt x="947" y="9"/>
                    </a:cubicBezTo>
                    <a:lnTo>
                      <a:pt x="902" y="32"/>
                    </a:lnTo>
                    <a:cubicBezTo>
                      <a:pt x="0" y="477"/>
                      <a:pt x="320" y="1812"/>
                      <a:pt x="1313" y="1812"/>
                    </a:cubicBezTo>
                    <a:cubicBezTo>
                      <a:pt x="1450" y="1812"/>
                      <a:pt x="1586" y="1778"/>
                      <a:pt x="1723" y="1721"/>
                    </a:cubicBezTo>
                    <a:lnTo>
                      <a:pt x="1769" y="1698"/>
                    </a:lnTo>
                    <a:cubicBezTo>
                      <a:pt x="1815" y="1675"/>
                      <a:pt x="1838" y="1618"/>
                      <a:pt x="1826" y="1572"/>
                    </a:cubicBezTo>
                    <a:cubicBezTo>
                      <a:pt x="1701" y="1572"/>
                      <a:pt x="1575" y="1515"/>
                      <a:pt x="1484" y="1424"/>
                    </a:cubicBezTo>
                    <a:cubicBezTo>
                      <a:pt x="1450" y="1367"/>
                      <a:pt x="1415" y="1298"/>
                      <a:pt x="1392" y="1230"/>
                    </a:cubicBezTo>
                    <a:cubicBezTo>
                      <a:pt x="1370" y="1139"/>
                      <a:pt x="1313" y="1059"/>
                      <a:pt x="1233" y="1002"/>
                    </a:cubicBezTo>
                    <a:cubicBezTo>
                      <a:pt x="1027" y="910"/>
                      <a:pt x="902" y="705"/>
                      <a:pt x="902" y="488"/>
                    </a:cubicBezTo>
                    <a:cubicBezTo>
                      <a:pt x="902" y="477"/>
                      <a:pt x="902" y="465"/>
                      <a:pt x="902" y="443"/>
                    </a:cubicBezTo>
                    <a:cubicBezTo>
                      <a:pt x="925" y="294"/>
                      <a:pt x="982" y="157"/>
                      <a:pt x="1073" y="43"/>
                    </a:cubicBezTo>
                    <a:cubicBezTo>
                      <a:pt x="1062" y="20"/>
                      <a:pt x="1050" y="20"/>
                      <a:pt x="1039" y="9"/>
                    </a:cubicBezTo>
                    <a:cubicBezTo>
                      <a:pt x="1022" y="3"/>
                      <a:pt x="1004" y="0"/>
                      <a:pt x="9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3"/>
              <p:cNvSpPr/>
              <p:nvPr/>
            </p:nvSpPr>
            <p:spPr>
              <a:xfrm>
                <a:off x="-441150" y="4044500"/>
                <a:ext cx="23150" cy="2712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1085" extrusionOk="0">
                    <a:moveTo>
                      <a:pt x="1" y="0"/>
                    </a:moveTo>
                    <a:cubicBezTo>
                      <a:pt x="1" y="4"/>
                      <a:pt x="1" y="8"/>
                      <a:pt x="1" y="12"/>
                    </a:cubicBezTo>
                    <a:cubicBezTo>
                      <a:pt x="1" y="12"/>
                      <a:pt x="1" y="12"/>
                      <a:pt x="1" y="13"/>
                    </a:cubicBezTo>
                    <a:lnTo>
                      <a:pt x="1" y="13"/>
                    </a:lnTo>
                    <a:cubicBezTo>
                      <a:pt x="1" y="8"/>
                      <a:pt x="1" y="4"/>
                      <a:pt x="1" y="0"/>
                    </a:cubicBezTo>
                    <a:close/>
                    <a:moveTo>
                      <a:pt x="1" y="13"/>
                    </a:moveTo>
                    <a:lnTo>
                      <a:pt x="1" y="13"/>
                    </a:lnTo>
                    <a:cubicBezTo>
                      <a:pt x="6" y="225"/>
                      <a:pt x="130" y="424"/>
                      <a:pt x="320" y="514"/>
                    </a:cubicBezTo>
                    <a:cubicBezTo>
                      <a:pt x="400" y="559"/>
                      <a:pt x="469" y="639"/>
                      <a:pt x="491" y="742"/>
                    </a:cubicBezTo>
                    <a:cubicBezTo>
                      <a:pt x="503" y="810"/>
                      <a:pt x="537" y="868"/>
                      <a:pt x="583" y="936"/>
                    </a:cubicBezTo>
                    <a:cubicBezTo>
                      <a:pt x="674" y="1027"/>
                      <a:pt x="800" y="1084"/>
                      <a:pt x="925" y="1084"/>
                    </a:cubicBezTo>
                    <a:cubicBezTo>
                      <a:pt x="925" y="1073"/>
                      <a:pt x="925" y="1062"/>
                      <a:pt x="914" y="1050"/>
                    </a:cubicBezTo>
                    <a:lnTo>
                      <a:pt x="914" y="1039"/>
                    </a:lnTo>
                    <a:cubicBezTo>
                      <a:pt x="895" y="1001"/>
                      <a:pt x="852" y="979"/>
                      <a:pt x="806" y="979"/>
                    </a:cubicBezTo>
                    <a:cubicBezTo>
                      <a:pt x="796" y="979"/>
                      <a:pt x="787" y="980"/>
                      <a:pt x="777" y="982"/>
                    </a:cubicBezTo>
                    <a:cubicBezTo>
                      <a:pt x="764" y="985"/>
                      <a:pt x="755" y="987"/>
                      <a:pt x="747" y="987"/>
                    </a:cubicBezTo>
                    <a:cubicBezTo>
                      <a:pt x="727" y="987"/>
                      <a:pt x="715" y="971"/>
                      <a:pt x="674" y="913"/>
                    </a:cubicBezTo>
                    <a:lnTo>
                      <a:pt x="628" y="856"/>
                    </a:lnTo>
                    <a:cubicBezTo>
                      <a:pt x="594" y="810"/>
                      <a:pt x="571" y="765"/>
                      <a:pt x="560" y="719"/>
                    </a:cubicBezTo>
                    <a:cubicBezTo>
                      <a:pt x="526" y="571"/>
                      <a:pt x="423" y="445"/>
                      <a:pt x="297" y="377"/>
                    </a:cubicBezTo>
                    <a:cubicBezTo>
                      <a:pt x="138" y="308"/>
                      <a:pt x="24" y="172"/>
                      <a:pt x="1" y="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33"/>
              <p:cNvSpPr/>
              <p:nvPr/>
            </p:nvSpPr>
            <p:spPr>
              <a:xfrm>
                <a:off x="-441150" y="4033075"/>
                <a:ext cx="5450" cy="103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412" extrusionOk="0">
                    <a:moveTo>
                      <a:pt x="183" y="1"/>
                    </a:moveTo>
                    <a:cubicBezTo>
                      <a:pt x="81" y="115"/>
                      <a:pt x="24" y="263"/>
                      <a:pt x="1" y="412"/>
                    </a:cubicBezTo>
                    <a:cubicBezTo>
                      <a:pt x="24" y="320"/>
                      <a:pt x="81" y="229"/>
                      <a:pt x="161" y="183"/>
                    </a:cubicBezTo>
                    <a:cubicBezTo>
                      <a:pt x="206" y="149"/>
                      <a:pt x="218" y="81"/>
                      <a:pt x="195" y="35"/>
                    </a:cubicBezTo>
                    <a:cubicBezTo>
                      <a:pt x="195" y="24"/>
                      <a:pt x="183" y="12"/>
                      <a:pt x="18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33"/>
              <p:cNvSpPr/>
              <p:nvPr/>
            </p:nvSpPr>
            <p:spPr>
              <a:xfrm>
                <a:off x="-473100" y="3920200"/>
                <a:ext cx="53675" cy="109775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4391" extrusionOk="0">
                    <a:moveTo>
                      <a:pt x="1359" y="887"/>
                    </a:moveTo>
                    <a:lnTo>
                      <a:pt x="1359" y="887"/>
                    </a:lnTo>
                    <a:cubicBezTo>
                      <a:pt x="1724" y="1800"/>
                      <a:pt x="1416" y="2279"/>
                      <a:pt x="1119" y="2758"/>
                    </a:cubicBezTo>
                    <a:cubicBezTo>
                      <a:pt x="959" y="3032"/>
                      <a:pt x="777" y="3306"/>
                      <a:pt x="765" y="3637"/>
                    </a:cubicBezTo>
                    <a:cubicBezTo>
                      <a:pt x="411" y="2918"/>
                      <a:pt x="697" y="2416"/>
                      <a:pt x="982" y="1891"/>
                    </a:cubicBezTo>
                    <a:cubicBezTo>
                      <a:pt x="1153" y="1571"/>
                      <a:pt x="1324" y="1252"/>
                      <a:pt x="1359" y="887"/>
                    </a:cubicBezTo>
                    <a:close/>
                    <a:moveTo>
                      <a:pt x="1071" y="0"/>
                    </a:moveTo>
                    <a:cubicBezTo>
                      <a:pt x="1049" y="0"/>
                      <a:pt x="1026" y="6"/>
                      <a:pt x="1005" y="19"/>
                    </a:cubicBezTo>
                    <a:cubicBezTo>
                      <a:pt x="959" y="42"/>
                      <a:pt x="936" y="111"/>
                      <a:pt x="971" y="168"/>
                    </a:cubicBezTo>
                    <a:cubicBezTo>
                      <a:pt x="1313" y="807"/>
                      <a:pt x="1062" y="1263"/>
                      <a:pt x="777" y="1788"/>
                    </a:cubicBezTo>
                    <a:cubicBezTo>
                      <a:pt x="411" y="2439"/>
                      <a:pt x="1" y="3180"/>
                      <a:pt x="959" y="4356"/>
                    </a:cubicBezTo>
                    <a:cubicBezTo>
                      <a:pt x="982" y="4379"/>
                      <a:pt x="1016" y="4390"/>
                      <a:pt x="1051" y="4390"/>
                    </a:cubicBezTo>
                    <a:cubicBezTo>
                      <a:pt x="1073" y="4390"/>
                      <a:pt x="1096" y="4390"/>
                      <a:pt x="1108" y="4379"/>
                    </a:cubicBezTo>
                    <a:cubicBezTo>
                      <a:pt x="1165" y="4345"/>
                      <a:pt x="1176" y="4276"/>
                      <a:pt x="1142" y="4230"/>
                    </a:cubicBezTo>
                    <a:cubicBezTo>
                      <a:pt x="822" y="3648"/>
                      <a:pt x="1039" y="3317"/>
                      <a:pt x="1313" y="2884"/>
                    </a:cubicBezTo>
                    <a:cubicBezTo>
                      <a:pt x="1690" y="2302"/>
                      <a:pt x="2146" y="1560"/>
                      <a:pt x="1165" y="54"/>
                    </a:cubicBezTo>
                    <a:cubicBezTo>
                      <a:pt x="1143" y="18"/>
                      <a:pt x="1108" y="0"/>
                      <a:pt x="10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3"/>
              <p:cNvSpPr/>
              <p:nvPr/>
            </p:nvSpPr>
            <p:spPr>
              <a:xfrm>
                <a:off x="-762975" y="4130950"/>
                <a:ext cx="58800" cy="12297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4919" extrusionOk="0">
                    <a:moveTo>
                      <a:pt x="765" y="0"/>
                    </a:moveTo>
                    <a:cubicBezTo>
                      <a:pt x="1" y="1643"/>
                      <a:pt x="549" y="2511"/>
                      <a:pt x="1028" y="3287"/>
                    </a:cubicBezTo>
                    <a:cubicBezTo>
                      <a:pt x="1359" y="3789"/>
                      <a:pt x="1667" y="4280"/>
                      <a:pt x="1576" y="4919"/>
                    </a:cubicBezTo>
                    <a:cubicBezTo>
                      <a:pt x="2352" y="3606"/>
                      <a:pt x="1872" y="2750"/>
                      <a:pt x="1370" y="1837"/>
                    </a:cubicBezTo>
                    <a:cubicBezTo>
                      <a:pt x="1062" y="1278"/>
                      <a:pt x="731" y="696"/>
                      <a:pt x="76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3"/>
              <p:cNvSpPr/>
              <p:nvPr/>
            </p:nvSpPr>
            <p:spPr>
              <a:xfrm>
                <a:off x="-545850" y="4221025"/>
                <a:ext cx="45100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1442" extrusionOk="0">
                    <a:moveTo>
                      <a:pt x="996" y="0"/>
                    </a:moveTo>
                    <a:cubicBezTo>
                      <a:pt x="891" y="0"/>
                      <a:pt x="786" y="23"/>
                      <a:pt x="685" y="72"/>
                    </a:cubicBezTo>
                    <a:lnTo>
                      <a:pt x="605" y="106"/>
                    </a:lnTo>
                    <a:cubicBezTo>
                      <a:pt x="0" y="505"/>
                      <a:pt x="274" y="1441"/>
                      <a:pt x="1005" y="1441"/>
                    </a:cubicBezTo>
                    <a:cubicBezTo>
                      <a:pt x="1050" y="1441"/>
                      <a:pt x="1107" y="1430"/>
                      <a:pt x="1165" y="1418"/>
                    </a:cubicBezTo>
                    <a:lnTo>
                      <a:pt x="1301" y="1350"/>
                    </a:lnTo>
                    <a:cubicBezTo>
                      <a:pt x="1655" y="1167"/>
                      <a:pt x="1804" y="745"/>
                      <a:pt x="1632" y="391"/>
                    </a:cubicBezTo>
                    <a:cubicBezTo>
                      <a:pt x="1510" y="146"/>
                      <a:pt x="1258" y="0"/>
                      <a:pt x="99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33"/>
              <p:cNvSpPr/>
              <p:nvPr/>
            </p:nvSpPr>
            <p:spPr>
              <a:xfrm>
                <a:off x="-741000" y="4259900"/>
                <a:ext cx="152100" cy="95750"/>
              </a:xfrm>
              <a:custGeom>
                <a:avLst/>
                <a:gdLst/>
                <a:ahLst/>
                <a:cxnLst/>
                <a:rect l="l" t="t" r="r" b="b"/>
                <a:pathLst>
                  <a:path w="6084" h="3830" extrusionOk="0">
                    <a:moveTo>
                      <a:pt x="5467" y="0"/>
                    </a:moveTo>
                    <a:lnTo>
                      <a:pt x="343" y="2500"/>
                    </a:lnTo>
                    <a:cubicBezTo>
                      <a:pt x="149" y="2591"/>
                      <a:pt x="23" y="2773"/>
                      <a:pt x="1" y="2990"/>
                    </a:cubicBezTo>
                    <a:cubicBezTo>
                      <a:pt x="1" y="3116"/>
                      <a:pt x="80" y="3241"/>
                      <a:pt x="206" y="3298"/>
                    </a:cubicBezTo>
                    <a:cubicBezTo>
                      <a:pt x="331" y="3367"/>
                      <a:pt x="434" y="3492"/>
                      <a:pt x="468" y="3641"/>
                    </a:cubicBezTo>
                    <a:cubicBezTo>
                      <a:pt x="491" y="3686"/>
                      <a:pt x="514" y="3732"/>
                      <a:pt x="537" y="3778"/>
                    </a:cubicBezTo>
                    <a:cubicBezTo>
                      <a:pt x="571" y="3812"/>
                      <a:pt x="637" y="3829"/>
                      <a:pt x="715" y="3829"/>
                    </a:cubicBezTo>
                    <a:cubicBezTo>
                      <a:pt x="794" y="3829"/>
                      <a:pt x="885" y="3812"/>
                      <a:pt x="971" y="3778"/>
                    </a:cubicBezTo>
                    <a:lnTo>
                      <a:pt x="6083" y="1279"/>
                    </a:lnTo>
                    <a:cubicBezTo>
                      <a:pt x="5832" y="1176"/>
                      <a:pt x="5638" y="993"/>
                      <a:pt x="5524" y="765"/>
                    </a:cubicBezTo>
                    <a:cubicBezTo>
                      <a:pt x="5410" y="525"/>
                      <a:pt x="5387" y="251"/>
                      <a:pt x="54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33"/>
              <p:cNvSpPr/>
              <p:nvPr/>
            </p:nvSpPr>
            <p:spPr>
              <a:xfrm>
                <a:off x="-546125" y="4213125"/>
                <a:ext cx="49075" cy="473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1895" extrusionOk="0">
                    <a:moveTo>
                      <a:pt x="889" y="230"/>
                    </a:moveTo>
                    <a:cubicBezTo>
                      <a:pt x="968" y="230"/>
                      <a:pt x="1045" y="244"/>
                      <a:pt x="1118" y="274"/>
                    </a:cubicBezTo>
                    <a:cubicBezTo>
                      <a:pt x="1712" y="479"/>
                      <a:pt x="1758" y="1289"/>
                      <a:pt x="1198" y="1575"/>
                    </a:cubicBezTo>
                    <a:lnTo>
                      <a:pt x="1050" y="1655"/>
                    </a:lnTo>
                    <a:cubicBezTo>
                      <a:pt x="1004" y="1666"/>
                      <a:pt x="947" y="1666"/>
                      <a:pt x="890" y="1666"/>
                    </a:cubicBezTo>
                    <a:cubicBezTo>
                      <a:pt x="616" y="1666"/>
                      <a:pt x="365" y="1506"/>
                      <a:pt x="240" y="1267"/>
                    </a:cubicBezTo>
                    <a:cubicBezTo>
                      <a:pt x="80" y="936"/>
                      <a:pt x="194" y="536"/>
                      <a:pt x="502" y="342"/>
                    </a:cubicBezTo>
                    <a:lnTo>
                      <a:pt x="582" y="308"/>
                    </a:lnTo>
                    <a:cubicBezTo>
                      <a:pt x="680" y="256"/>
                      <a:pt x="785" y="230"/>
                      <a:pt x="889" y="230"/>
                    </a:cubicBezTo>
                    <a:close/>
                    <a:moveTo>
                      <a:pt x="889" y="0"/>
                    </a:moveTo>
                    <a:cubicBezTo>
                      <a:pt x="751" y="0"/>
                      <a:pt x="612" y="30"/>
                      <a:pt x="479" y="91"/>
                    </a:cubicBezTo>
                    <a:lnTo>
                      <a:pt x="388" y="137"/>
                    </a:lnTo>
                    <a:lnTo>
                      <a:pt x="377" y="148"/>
                    </a:lnTo>
                    <a:cubicBezTo>
                      <a:pt x="308" y="194"/>
                      <a:pt x="240" y="251"/>
                      <a:pt x="183" y="319"/>
                    </a:cubicBezTo>
                    <a:lnTo>
                      <a:pt x="194" y="331"/>
                    </a:lnTo>
                    <a:cubicBezTo>
                      <a:pt x="228" y="365"/>
                      <a:pt x="228" y="433"/>
                      <a:pt x="194" y="479"/>
                    </a:cubicBezTo>
                    <a:cubicBezTo>
                      <a:pt x="23" y="719"/>
                      <a:pt x="0" y="1050"/>
                      <a:pt x="137" y="1312"/>
                    </a:cubicBezTo>
                    <a:cubicBezTo>
                      <a:pt x="205" y="1449"/>
                      <a:pt x="297" y="1563"/>
                      <a:pt x="422" y="1643"/>
                    </a:cubicBezTo>
                    <a:cubicBezTo>
                      <a:pt x="536" y="1723"/>
                      <a:pt x="685" y="1769"/>
                      <a:pt x="822" y="1780"/>
                    </a:cubicBezTo>
                    <a:cubicBezTo>
                      <a:pt x="879" y="1791"/>
                      <a:pt x="913" y="1826"/>
                      <a:pt x="924" y="1871"/>
                    </a:cubicBezTo>
                    <a:cubicBezTo>
                      <a:pt x="924" y="1883"/>
                      <a:pt x="924" y="1883"/>
                      <a:pt x="924" y="1894"/>
                    </a:cubicBezTo>
                    <a:cubicBezTo>
                      <a:pt x="993" y="1894"/>
                      <a:pt x="1061" y="1883"/>
                      <a:pt x="1118" y="1860"/>
                    </a:cubicBezTo>
                    <a:lnTo>
                      <a:pt x="1141" y="1860"/>
                    </a:lnTo>
                    <a:lnTo>
                      <a:pt x="1301" y="1780"/>
                    </a:lnTo>
                    <a:cubicBezTo>
                      <a:pt x="1769" y="1552"/>
                      <a:pt x="1963" y="993"/>
                      <a:pt x="1735" y="525"/>
                    </a:cubicBezTo>
                    <a:cubicBezTo>
                      <a:pt x="1571" y="189"/>
                      <a:pt x="1237" y="0"/>
                      <a:pt x="8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3"/>
              <p:cNvSpPr/>
              <p:nvPr/>
            </p:nvSpPr>
            <p:spPr>
              <a:xfrm>
                <a:off x="-603775" y="4220650"/>
                <a:ext cx="80775" cy="67800"/>
              </a:xfrm>
              <a:custGeom>
                <a:avLst/>
                <a:gdLst/>
                <a:ahLst/>
                <a:cxnLst/>
                <a:rect l="l" t="t" r="r" b="b"/>
                <a:pathLst>
                  <a:path w="3231" h="2712" extrusionOk="0">
                    <a:moveTo>
                      <a:pt x="2169" y="349"/>
                    </a:moveTo>
                    <a:lnTo>
                      <a:pt x="2169" y="349"/>
                    </a:lnTo>
                    <a:cubicBezTo>
                      <a:pt x="2021" y="863"/>
                      <a:pt x="2283" y="1422"/>
                      <a:pt x="2785" y="1627"/>
                    </a:cubicBezTo>
                    <a:lnTo>
                      <a:pt x="1188" y="2415"/>
                    </a:lnTo>
                    <a:cubicBezTo>
                      <a:pt x="1091" y="2458"/>
                      <a:pt x="989" y="2479"/>
                      <a:pt x="889" y="2479"/>
                    </a:cubicBezTo>
                    <a:cubicBezTo>
                      <a:pt x="622" y="2479"/>
                      <a:pt x="365" y="2333"/>
                      <a:pt x="240" y="2084"/>
                    </a:cubicBezTo>
                    <a:cubicBezTo>
                      <a:pt x="58" y="1730"/>
                      <a:pt x="206" y="1308"/>
                      <a:pt x="560" y="1137"/>
                    </a:cubicBezTo>
                    <a:lnTo>
                      <a:pt x="2169" y="349"/>
                    </a:lnTo>
                    <a:close/>
                    <a:moveTo>
                      <a:pt x="2413" y="0"/>
                    </a:moveTo>
                    <a:cubicBezTo>
                      <a:pt x="2397" y="0"/>
                      <a:pt x="2380" y="3"/>
                      <a:pt x="2363" y="7"/>
                    </a:cubicBezTo>
                    <a:lnTo>
                      <a:pt x="469" y="943"/>
                    </a:lnTo>
                    <a:cubicBezTo>
                      <a:pt x="355" y="988"/>
                      <a:pt x="263" y="1068"/>
                      <a:pt x="183" y="1160"/>
                    </a:cubicBezTo>
                    <a:lnTo>
                      <a:pt x="195" y="1171"/>
                    </a:lnTo>
                    <a:cubicBezTo>
                      <a:pt x="229" y="1205"/>
                      <a:pt x="229" y="1262"/>
                      <a:pt x="195" y="1308"/>
                    </a:cubicBezTo>
                    <a:cubicBezTo>
                      <a:pt x="24" y="1559"/>
                      <a:pt x="1" y="1878"/>
                      <a:pt x="138" y="2152"/>
                    </a:cubicBezTo>
                    <a:cubicBezTo>
                      <a:pt x="195" y="2278"/>
                      <a:pt x="286" y="2392"/>
                      <a:pt x="412" y="2472"/>
                    </a:cubicBezTo>
                    <a:cubicBezTo>
                      <a:pt x="526" y="2563"/>
                      <a:pt x="674" y="2609"/>
                      <a:pt x="811" y="2620"/>
                    </a:cubicBezTo>
                    <a:cubicBezTo>
                      <a:pt x="868" y="2620"/>
                      <a:pt x="902" y="2655"/>
                      <a:pt x="914" y="2712"/>
                    </a:cubicBezTo>
                    <a:cubicBezTo>
                      <a:pt x="1039" y="2700"/>
                      <a:pt x="1165" y="2677"/>
                      <a:pt x="1279" y="2620"/>
                    </a:cubicBezTo>
                    <a:lnTo>
                      <a:pt x="3162" y="1696"/>
                    </a:lnTo>
                    <a:cubicBezTo>
                      <a:pt x="3208" y="1673"/>
                      <a:pt x="3230" y="1639"/>
                      <a:pt x="3230" y="1593"/>
                    </a:cubicBezTo>
                    <a:lnTo>
                      <a:pt x="3208" y="1593"/>
                    </a:lnTo>
                    <a:cubicBezTo>
                      <a:pt x="2386" y="1593"/>
                      <a:pt x="1952" y="635"/>
                      <a:pt x="2489" y="30"/>
                    </a:cubicBezTo>
                    <a:cubicBezTo>
                      <a:pt x="2467" y="8"/>
                      <a:pt x="2441" y="0"/>
                      <a:pt x="24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3"/>
              <p:cNvSpPr/>
              <p:nvPr/>
            </p:nvSpPr>
            <p:spPr>
              <a:xfrm>
                <a:off x="-554975" y="4221375"/>
                <a:ext cx="31975" cy="39125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565" extrusionOk="0">
                    <a:moveTo>
                      <a:pt x="525" y="1"/>
                    </a:moveTo>
                    <a:cubicBezTo>
                      <a:pt x="0" y="606"/>
                      <a:pt x="434" y="1564"/>
                      <a:pt x="1244" y="1564"/>
                    </a:cubicBezTo>
                    <a:lnTo>
                      <a:pt x="1278" y="1564"/>
                    </a:lnTo>
                    <a:cubicBezTo>
                      <a:pt x="1278" y="1553"/>
                      <a:pt x="1278" y="1553"/>
                      <a:pt x="1278" y="1541"/>
                    </a:cubicBezTo>
                    <a:cubicBezTo>
                      <a:pt x="1267" y="1496"/>
                      <a:pt x="1221" y="1461"/>
                      <a:pt x="1176" y="1461"/>
                    </a:cubicBezTo>
                    <a:cubicBezTo>
                      <a:pt x="1027" y="1450"/>
                      <a:pt x="890" y="1393"/>
                      <a:pt x="776" y="1313"/>
                    </a:cubicBezTo>
                    <a:cubicBezTo>
                      <a:pt x="651" y="1233"/>
                      <a:pt x="548" y="1119"/>
                      <a:pt x="491" y="994"/>
                    </a:cubicBezTo>
                    <a:cubicBezTo>
                      <a:pt x="354" y="720"/>
                      <a:pt x="377" y="400"/>
                      <a:pt x="548" y="149"/>
                    </a:cubicBezTo>
                    <a:cubicBezTo>
                      <a:pt x="582" y="103"/>
                      <a:pt x="582" y="46"/>
                      <a:pt x="537" y="12"/>
                    </a:cubicBezTo>
                    <a:lnTo>
                      <a:pt x="525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3"/>
              <p:cNvSpPr/>
              <p:nvPr/>
            </p:nvSpPr>
            <p:spPr>
              <a:xfrm>
                <a:off x="-749275" y="4248750"/>
                <a:ext cx="168650" cy="110450"/>
              </a:xfrm>
              <a:custGeom>
                <a:avLst/>
                <a:gdLst/>
                <a:ahLst/>
                <a:cxnLst/>
                <a:rect l="l" t="t" r="r" b="b"/>
                <a:pathLst>
                  <a:path w="6746" h="4418" extrusionOk="0">
                    <a:moveTo>
                      <a:pt x="5684" y="355"/>
                    </a:moveTo>
                    <a:lnTo>
                      <a:pt x="5684" y="355"/>
                    </a:lnTo>
                    <a:cubicBezTo>
                      <a:pt x="5650" y="458"/>
                      <a:pt x="5638" y="549"/>
                      <a:pt x="5638" y="652"/>
                    </a:cubicBezTo>
                    <a:cubicBezTo>
                      <a:pt x="5638" y="1085"/>
                      <a:pt x="5901" y="1473"/>
                      <a:pt x="6300" y="1633"/>
                    </a:cubicBezTo>
                    <a:lnTo>
                      <a:pt x="1187" y="4132"/>
                    </a:lnTo>
                    <a:cubicBezTo>
                      <a:pt x="1102" y="4172"/>
                      <a:pt x="1011" y="4192"/>
                      <a:pt x="932" y="4192"/>
                    </a:cubicBezTo>
                    <a:cubicBezTo>
                      <a:pt x="854" y="4192"/>
                      <a:pt x="788" y="4172"/>
                      <a:pt x="754" y="4132"/>
                    </a:cubicBezTo>
                    <a:cubicBezTo>
                      <a:pt x="731" y="4087"/>
                      <a:pt x="708" y="4041"/>
                      <a:pt x="697" y="3996"/>
                    </a:cubicBezTo>
                    <a:cubicBezTo>
                      <a:pt x="651" y="3847"/>
                      <a:pt x="560" y="3722"/>
                      <a:pt x="423" y="3653"/>
                    </a:cubicBezTo>
                    <a:cubicBezTo>
                      <a:pt x="297" y="3596"/>
                      <a:pt x="217" y="3471"/>
                      <a:pt x="229" y="3345"/>
                    </a:cubicBezTo>
                    <a:cubicBezTo>
                      <a:pt x="240" y="3128"/>
                      <a:pt x="366" y="2946"/>
                      <a:pt x="560" y="2854"/>
                    </a:cubicBezTo>
                    <a:lnTo>
                      <a:pt x="5684" y="355"/>
                    </a:lnTo>
                    <a:close/>
                    <a:moveTo>
                      <a:pt x="5918" y="0"/>
                    </a:moveTo>
                    <a:cubicBezTo>
                      <a:pt x="5901" y="0"/>
                      <a:pt x="5884" y="4"/>
                      <a:pt x="5866" y="13"/>
                    </a:cubicBezTo>
                    <a:lnTo>
                      <a:pt x="457" y="2660"/>
                    </a:lnTo>
                    <a:cubicBezTo>
                      <a:pt x="354" y="2706"/>
                      <a:pt x="252" y="2786"/>
                      <a:pt x="172" y="2889"/>
                    </a:cubicBezTo>
                    <a:cubicBezTo>
                      <a:pt x="183" y="2889"/>
                      <a:pt x="183" y="2900"/>
                      <a:pt x="195" y="2911"/>
                    </a:cubicBezTo>
                    <a:cubicBezTo>
                      <a:pt x="217" y="2968"/>
                      <a:pt x="206" y="3025"/>
                      <a:pt x="160" y="3060"/>
                    </a:cubicBezTo>
                    <a:cubicBezTo>
                      <a:pt x="80" y="3117"/>
                      <a:pt x="23" y="3197"/>
                      <a:pt x="1" y="3288"/>
                    </a:cubicBezTo>
                    <a:cubicBezTo>
                      <a:pt x="1" y="3311"/>
                      <a:pt x="1" y="3334"/>
                      <a:pt x="1" y="3345"/>
                    </a:cubicBezTo>
                    <a:cubicBezTo>
                      <a:pt x="35" y="3516"/>
                      <a:pt x="138" y="3653"/>
                      <a:pt x="297" y="3710"/>
                    </a:cubicBezTo>
                    <a:cubicBezTo>
                      <a:pt x="434" y="3790"/>
                      <a:pt x="526" y="3916"/>
                      <a:pt x="571" y="4064"/>
                    </a:cubicBezTo>
                    <a:cubicBezTo>
                      <a:pt x="583" y="4110"/>
                      <a:pt x="605" y="4155"/>
                      <a:pt x="628" y="4190"/>
                    </a:cubicBezTo>
                    <a:cubicBezTo>
                      <a:pt x="651" y="4212"/>
                      <a:pt x="662" y="4235"/>
                      <a:pt x="674" y="4247"/>
                    </a:cubicBezTo>
                    <a:cubicBezTo>
                      <a:pt x="716" y="4314"/>
                      <a:pt x="727" y="4332"/>
                      <a:pt x="753" y="4332"/>
                    </a:cubicBezTo>
                    <a:cubicBezTo>
                      <a:pt x="762" y="4332"/>
                      <a:pt x="773" y="4329"/>
                      <a:pt x="788" y="4326"/>
                    </a:cubicBezTo>
                    <a:cubicBezTo>
                      <a:pt x="800" y="4321"/>
                      <a:pt x="812" y="4318"/>
                      <a:pt x="825" y="4318"/>
                    </a:cubicBezTo>
                    <a:cubicBezTo>
                      <a:pt x="861" y="4318"/>
                      <a:pt x="897" y="4341"/>
                      <a:pt x="914" y="4384"/>
                    </a:cubicBezTo>
                    <a:cubicBezTo>
                      <a:pt x="914" y="4395"/>
                      <a:pt x="925" y="4406"/>
                      <a:pt x="925" y="4418"/>
                    </a:cubicBezTo>
                    <a:lnTo>
                      <a:pt x="936" y="4418"/>
                    </a:lnTo>
                    <a:cubicBezTo>
                      <a:pt x="1051" y="4418"/>
                      <a:pt x="1176" y="4384"/>
                      <a:pt x="1279" y="4338"/>
                    </a:cubicBezTo>
                    <a:lnTo>
                      <a:pt x="6677" y="1702"/>
                    </a:lnTo>
                    <a:cubicBezTo>
                      <a:pt x="6722" y="1679"/>
                      <a:pt x="6745" y="1633"/>
                      <a:pt x="6734" y="1588"/>
                    </a:cubicBezTo>
                    <a:lnTo>
                      <a:pt x="6688" y="1588"/>
                    </a:lnTo>
                    <a:cubicBezTo>
                      <a:pt x="5878" y="1588"/>
                      <a:pt x="5456" y="629"/>
                      <a:pt x="5992" y="24"/>
                    </a:cubicBezTo>
                    <a:cubicBezTo>
                      <a:pt x="5971" y="10"/>
                      <a:pt x="5945" y="0"/>
                      <a:pt x="59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3"/>
              <p:cNvSpPr/>
              <p:nvPr/>
            </p:nvSpPr>
            <p:spPr>
              <a:xfrm>
                <a:off x="-612600" y="4249625"/>
                <a:ext cx="31675" cy="38550"/>
              </a:xfrm>
              <a:custGeom>
                <a:avLst/>
                <a:gdLst/>
                <a:ahLst/>
                <a:cxnLst/>
                <a:rect l="l" t="t" r="r" b="b"/>
                <a:pathLst>
                  <a:path w="1267" h="1542" extrusionOk="0">
                    <a:moveTo>
                      <a:pt x="525" y="1"/>
                    </a:moveTo>
                    <a:lnTo>
                      <a:pt x="525" y="1"/>
                    </a:lnTo>
                    <a:cubicBezTo>
                      <a:pt x="0" y="594"/>
                      <a:pt x="422" y="1530"/>
                      <a:pt x="1221" y="1541"/>
                    </a:cubicBezTo>
                    <a:lnTo>
                      <a:pt x="1267" y="1541"/>
                    </a:lnTo>
                    <a:cubicBezTo>
                      <a:pt x="1255" y="1496"/>
                      <a:pt x="1210" y="1461"/>
                      <a:pt x="1164" y="1461"/>
                    </a:cubicBezTo>
                    <a:cubicBezTo>
                      <a:pt x="1016" y="1450"/>
                      <a:pt x="879" y="1393"/>
                      <a:pt x="753" y="1313"/>
                    </a:cubicBezTo>
                    <a:cubicBezTo>
                      <a:pt x="639" y="1233"/>
                      <a:pt x="536" y="1119"/>
                      <a:pt x="479" y="993"/>
                    </a:cubicBezTo>
                    <a:cubicBezTo>
                      <a:pt x="342" y="719"/>
                      <a:pt x="365" y="400"/>
                      <a:pt x="536" y="149"/>
                    </a:cubicBezTo>
                    <a:cubicBezTo>
                      <a:pt x="571" y="103"/>
                      <a:pt x="571" y="46"/>
                      <a:pt x="536" y="12"/>
                    </a:cubicBezTo>
                    <a:lnTo>
                      <a:pt x="525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3"/>
              <p:cNvSpPr/>
              <p:nvPr/>
            </p:nvSpPr>
            <p:spPr>
              <a:xfrm>
                <a:off x="-777225" y="4102775"/>
                <a:ext cx="80750" cy="170275"/>
              </a:xfrm>
              <a:custGeom>
                <a:avLst/>
                <a:gdLst/>
                <a:ahLst/>
                <a:cxnLst/>
                <a:rect l="l" t="t" r="r" b="b"/>
                <a:pathLst>
                  <a:path w="3230" h="6811" extrusionOk="0">
                    <a:moveTo>
                      <a:pt x="1221" y="1047"/>
                    </a:moveTo>
                    <a:lnTo>
                      <a:pt x="1221" y="1047"/>
                    </a:lnTo>
                    <a:cubicBezTo>
                      <a:pt x="1187" y="1732"/>
                      <a:pt x="1507" y="2314"/>
                      <a:pt x="1826" y="2885"/>
                    </a:cubicBezTo>
                    <a:cubicBezTo>
                      <a:pt x="2328" y="3786"/>
                      <a:pt x="2808" y="4642"/>
                      <a:pt x="2032" y="5954"/>
                    </a:cubicBezTo>
                    <a:cubicBezTo>
                      <a:pt x="2123" y="5327"/>
                      <a:pt x="1815" y="4836"/>
                      <a:pt x="1484" y="4322"/>
                    </a:cubicBezTo>
                    <a:cubicBezTo>
                      <a:pt x="1004" y="3558"/>
                      <a:pt x="457" y="2691"/>
                      <a:pt x="1221" y="1047"/>
                    </a:cubicBezTo>
                    <a:close/>
                    <a:moveTo>
                      <a:pt x="1620" y="1"/>
                    </a:moveTo>
                    <a:cubicBezTo>
                      <a:pt x="1586" y="1"/>
                      <a:pt x="1551" y="19"/>
                      <a:pt x="1529" y="54"/>
                    </a:cubicBezTo>
                    <a:cubicBezTo>
                      <a:pt x="0" y="2417"/>
                      <a:pt x="685" y="3501"/>
                      <a:pt x="1301" y="4459"/>
                    </a:cubicBezTo>
                    <a:cubicBezTo>
                      <a:pt x="1723" y="5133"/>
                      <a:pt x="2089" y="5703"/>
                      <a:pt x="1552" y="6651"/>
                    </a:cubicBezTo>
                    <a:cubicBezTo>
                      <a:pt x="1529" y="6696"/>
                      <a:pt x="1541" y="6753"/>
                      <a:pt x="1586" y="6787"/>
                    </a:cubicBezTo>
                    <a:cubicBezTo>
                      <a:pt x="1609" y="6799"/>
                      <a:pt x="1632" y="6810"/>
                      <a:pt x="1655" y="6810"/>
                    </a:cubicBezTo>
                    <a:cubicBezTo>
                      <a:pt x="1689" y="6810"/>
                      <a:pt x="1723" y="6799"/>
                      <a:pt x="1746" y="6765"/>
                    </a:cubicBezTo>
                    <a:cubicBezTo>
                      <a:pt x="3230" y="4950"/>
                      <a:pt x="2602" y="3786"/>
                      <a:pt x="2032" y="2770"/>
                    </a:cubicBezTo>
                    <a:cubicBezTo>
                      <a:pt x="1575" y="1972"/>
                      <a:pt x="1153" y="1207"/>
                      <a:pt x="1723" y="168"/>
                    </a:cubicBezTo>
                    <a:cubicBezTo>
                      <a:pt x="1746" y="111"/>
                      <a:pt x="1735" y="43"/>
                      <a:pt x="1678" y="20"/>
                    </a:cubicBezTo>
                    <a:cubicBezTo>
                      <a:pt x="1661" y="7"/>
                      <a:pt x="1640" y="1"/>
                      <a:pt x="16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3"/>
              <p:cNvSpPr/>
              <p:nvPr/>
            </p:nvSpPr>
            <p:spPr>
              <a:xfrm>
                <a:off x="-765825" y="4319875"/>
                <a:ext cx="39975" cy="45425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1817" extrusionOk="0">
                    <a:moveTo>
                      <a:pt x="434" y="546"/>
                    </a:moveTo>
                    <a:lnTo>
                      <a:pt x="434" y="546"/>
                    </a:lnTo>
                    <a:cubicBezTo>
                      <a:pt x="480" y="774"/>
                      <a:pt x="640" y="968"/>
                      <a:pt x="845" y="1059"/>
                    </a:cubicBezTo>
                    <a:cubicBezTo>
                      <a:pt x="936" y="1116"/>
                      <a:pt x="994" y="1196"/>
                      <a:pt x="1016" y="1287"/>
                    </a:cubicBezTo>
                    <a:cubicBezTo>
                      <a:pt x="1039" y="1356"/>
                      <a:pt x="1062" y="1424"/>
                      <a:pt x="1108" y="1481"/>
                    </a:cubicBezTo>
                    <a:cubicBezTo>
                      <a:pt x="1119" y="1493"/>
                      <a:pt x="1130" y="1516"/>
                      <a:pt x="1142" y="1527"/>
                    </a:cubicBezTo>
                    <a:lnTo>
                      <a:pt x="1176" y="1573"/>
                    </a:lnTo>
                    <a:cubicBezTo>
                      <a:pt x="1137" y="1579"/>
                      <a:pt x="1099" y="1582"/>
                      <a:pt x="1061" y="1582"/>
                    </a:cubicBezTo>
                    <a:cubicBezTo>
                      <a:pt x="550" y="1582"/>
                      <a:pt x="190" y="1024"/>
                      <a:pt x="434" y="546"/>
                    </a:cubicBezTo>
                    <a:close/>
                    <a:moveTo>
                      <a:pt x="748" y="1"/>
                    </a:moveTo>
                    <a:cubicBezTo>
                      <a:pt x="734" y="1"/>
                      <a:pt x="720" y="4"/>
                      <a:pt x="708" y="9"/>
                    </a:cubicBezTo>
                    <a:lnTo>
                      <a:pt x="651" y="44"/>
                    </a:lnTo>
                    <a:cubicBezTo>
                      <a:pt x="195" y="260"/>
                      <a:pt x="1" y="831"/>
                      <a:pt x="229" y="1287"/>
                    </a:cubicBezTo>
                    <a:cubicBezTo>
                      <a:pt x="384" y="1622"/>
                      <a:pt x="720" y="1817"/>
                      <a:pt x="1066" y="1817"/>
                    </a:cubicBezTo>
                    <a:cubicBezTo>
                      <a:pt x="1204" y="1817"/>
                      <a:pt x="1343" y="1786"/>
                      <a:pt x="1473" y="1721"/>
                    </a:cubicBezTo>
                    <a:lnTo>
                      <a:pt x="1530" y="1698"/>
                    </a:lnTo>
                    <a:cubicBezTo>
                      <a:pt x="1576" y="1675"/>
                      <a:pt x="1598" y="1618"/>
                      <a:pt x="1587" y="1573"/>
                    </a:cubicBezTo>
                    <a:lnTo>
                      <a:pt x="1587" y="1573"/>
                    </a:lnTo>
                    <a:cubicBezTo>
                      <a:pt x="1575" y="1574"/>
                      <a:pt x="1564" y="1574"/>
                      <a:pt x="1553" y="1574"/>
                    </a:cubicBezTo>
                    <a:cubicBezTo>
                      <a:pt x="1429" y="1574"/>
                      <a:pt x="1318" y="1518"/>
                      <a:pt x="1245" y="1424"/>
                    </a:cubicBezTo>
                    <a:cubicBezTo>
                      <a:pt x="1199" y="1367"/>
                      <a:pt x="1165" y="1299"/>
                      <a:pt x="1142" y="1230"/>
                    </a:cubicBezTo>
                    <a:cubicBezTo>
                      <a:pt x="1130" y="1139"/>
                      <a:pt x="1062" y="1059"/>
                      <a:pt x="982" y="1014"/>
                    </a:cubicBezTo>
                    <a:cubicBezTo>
                      <a:pt x="788" y="911"/>
                      <a:pt x="663" y="717"/>
                      <a:pt x="663" y="500"/>
                    </a:cubicBezTo>
                    <a:lnTo>
                      <a:pt x="663" y="454"/>
                    </a:lnTo>
                    <a:cubicBezTo>
                      <a:pt x="674" y="295"/>
                      <a:pt x="742" y="158"/>
                      <a:pt x="834" y="44"/>
                    </a:cubicBezTo>
                    <a:cubicBezTo>
                      <a:pt x="822" y="32"/>
                      <a:pt x="811" y="21"/>
                      <a:pt x="788" y="9"/>
                    </a:cubicBezTo>
                    <a:cubicBezTo>
                      <a:pt x="777" y="4"/>
                      <a:pt x="762" y="1"/>
                      <a:pt x="7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3"/>
              <p:cNvSpPr/>
              <p:nvPr/>
            </p:nvSpPr>
            <p:spPr>
              <a:xfrm>
                <a:off x="-749550" y="4331225"/>
                <a:ext cx="23400" cy="28025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21" extrusionOk="0">
                    <a:moveTo>
                      <a:pt x="12" y="0"/>
                    </a:moveTo>
                    <a:cubicBezTo>
                      <a:pt x="0" y="23"/>
                      <a:pt x="0" y="35"/>
                      <a:pt x="12" y="57"/>
                    </a:cubicBezTo>
                    <a:cubicBezTo>
                      <a:pt x="12" y="58"/>
                      <a:pt x="12" y="58"/>
                      <a:pt x="12" y="58"/>
                    </a:cubicBezTo>
                    <a:lnTo>
                      <a:pt x="12" y="58"/>
                    </a:lnTo>
                    <a:cubicBezTo>
                      <a:pt x="12" y="54"/>
                      <a:pt x="12" y="50"/>
                      <a:pt x="12" y="46"/>
                    </a:cubicBezTo>
                    <a:lnTo>
                      <a:pt x="12" y="0"/>
                    </a:lnTo>
                    <a:close/>
                    <a:moveTo>
                      <a:pt x="12" y="58"/>
                    </a:moveTo>
                    <a:lnTo>
                      <a:pt x="12" y="58"/>
                    </a:lnTo>
                    <a:cubicBezTo>
                      <a:pt x="16" y="271"/>
                      <a:pt x="141" y="470"/>
                      <a:pt x="331" y="560"/>
                    </a:cubicBezTo>
                    <a:cubicBezTo>
                      <a:pt x="411" y="605"/>
                      <a:pt x="468" y="685"/>
                      <a:pt x="491" y="788"/>
                    </a:cubicBezTo>
                    <a:cubicBezTo>
                      <a:pt x="514" y="856"/>
                      <a:pt x="548" y="913"/>
                      <a:pt x="594" y="982"/>
                    </a:cubicBezTo>
                    <a:cubicBezTo>
                      <a:pt x="667" y="1065"/>
                      <a:pt x="778" y="1120"/>
                      <a:pt x="901" y="1120"/>
                    </a:cubicBezTo>
                    <a:cubicBezTo>
                      <a:pt x="913" y="1120"/>
                      <a:pt x="924" y="1120"/>
                      <a:pt x="936" y="1119"/>
                    </a:cubicBezTo>
                    <a:cubicBezTo>
                      <a:pt x="936" y="1107"/>
                      <a:pt x="925" y="1096"/>
                      <a:pt x="925" y="1085"/>
                    </a:cubicBezTo>
                    <a:cubicBezTo>
                      <a:pt x="896" y="1047"/>
                      <a:pt x="852" y="1025"/>
                      <a:pt x="812" y="1025"/>
                    </a:cubicBezTo>
                    <a:cubicBezTo>
                      <a:pt x="804" y="1025"/>
                      <a:pt x="795" y="1026"/>
                      <a:pt x="788" y="1027"/>
                    </a:cubicBezTo>
                    <a:cubicBezTo>
                      <a:pt x="775" y="1031"/>
                      <a:pt x="766" y="1033"/>
                      <a:pt x="758" y="1033"/>
                    </a:cubicBezTo>
                    <a:cubicBezTo>
                      <a:pt x="737" y="1033"/>
                      <a:pt x="723" y="1017"/>
                      <a:pt x="673" y="959"/>
                    </a:cubicBezTo>
                    <a:cubicBezTo>
                      <a:pt x="662" y="936"/>
                      <a:pt x="651" y="925"/>
                      <a:pt x="639" y="902"/>
                    </a:cubicBezTo>
                    <a:cubicBezTo>
                      <a:pt x="605" y="856"/>
                      <a:pt x="582" y="811"/>
                      <a:pt x="571" y="765"/>
                    </a:cubicBezTo>
                    <a:cubicBezTo>
                      <a:pt x="537" y="617"/>
                      <a:pt x="434" y="491"/>
                      <a:pt x="297" y="423"/>
                    </a:cubicBezTo>
                    <a:cubicBezTo>
                      <a:pt x="149" y="354"/>
                      <a:pt x="35" y="218"/>
                      <a:pt x="12" y="5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3"/>
              <p:cNvSpPr/>
              <p:nvPr/>
            </p:nvSpPr>
            <p:spPr>
              <a:xfrm>
                <a:off x="-749275" y="4320950"/>
                <a:ext cx="545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400" extrusionOk="0">
                    <a:moveTo>
                      <a:pt x="172" y="1"/>
                    </a:moveTo>
                    <a:cubicBezTo>
                      <a:pt x="80" y="115"/>
                      <a:pt x="12" y="252"/>
                      <a:pt x="1" y="400"/>
                    </a:cubicBezTo>
                    <a:cubicBezTo>
                      <a:pt x="23" y="309"/>
                      <a:pt x="80" y="229"/>
                      <a:pt x="160" y="172"/>
                    </a:cubicBezTo>
                    <a:cubicBezTo>
                      <a:pt x="206" y="137"/>
                      <a:pt x="217" y="80"/>
                      <a:pt x="195" y="23"/>
                    </a:cubicBezTo>
                    <a:cubicBezTo>
                      <a:pt x="183" y="12"/>
                      <a:pt x="183" y="1"/>
                      <a:pt x="1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3"/>
              <p:cNvSpPr/>
              <p:nvPr/>
            </p:nvSpPr>
            <p:spPr>
              <a:xfrm>
                <a:off x="-781225" y="4207850"/>
                <a:ext cx="53650" cy="10970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4388" extrusionOk="0">
                    <a:moveTo>
                      <a:pt x="1358" y="895"/>
                    </a:moveTo>
                    <a:lnTo>
                      <a:pt x="1358" y="895"/>
                    </a:lnTo>
                    <a:cubicBezTo>
                      <a:pt x="1724" y="1797"/>
                      <a:pt x="1416" y="2288"/>
                      <a:pt x="1119" y="2756"/>
                    </a:cubicBezTo>
                    <a:lnTo>
                      <a:pt x="1119" y="2767"/>
                    </a:lnTo>
                    <a:cubicBezTo>
                      <a:pt x="948" y="3041"/>
                      <a:pt x="776" y="3315"/>
                      <a:pt x="765" y="3646"/>
                    </a:cubicBezTo>
                    <a:cubicBezTo>
                      <a:pt x="411" y="2915"/>
                      <a:pt x="697" y="2413"/>
                      <a:pt x="982" y="1888"/>
                    </a:cubicBezTo>
                    <a:cubicBezTo>
                      <a:pt x="1153" y="1580"/>
                      <a:pt x="1324" y="1261"/>
                      <a:pt x="1358" y="895"/>
                    </a:cubicBezTo>
                    <a:close/>
                    <a:moveTo>
                      <a:pt x="1064" y="0"/>
                    </a:moveTo>
                    <a:cubicBezTo>
                      <a:pt x="1044" y="0"/>
                      <a:pt x="1024" y="5"/>
                      <a:pt x="1005" y="17"/>
                    </a:cubicBezTo>
                    <a:cubicBezTo>
                      <a:pt x="959" y="51"/>
                      <a:pt x="936" y="119"/>
                      <a:pt x="970" y="165"/>
                    </a:cubicBezTo>
                    <a:cubicBezTo>
                      <a:pt x="1313" y="816"/>
                      <a:pt x="1062" y="1261"/>
                      <a:pt x="776" y="1786"/>
                    </a:cubicBezTo>
                    <a:cubicBezTo>
                      <a:pt x="411" y="2436"/>
                      <a:pt x="0" y="3178"/>
                      <a:pt x="959" y="4353"/>
                    </a:cubicBezTo>
                    <a:cubicBezTo>
                      <a:pt x="982" y="4376"/>
                      <a:pt x="1016" y="4388"/>
                      <a:pt x="1050" y="4388"/>
                    </a:cubicBezTo>
                    <a:cubicBezTo>
                      <a:pt x="1073" y="4388"/>
                      <a:pt x="1096" y="4388"/>
                      <a:pt x="1107" y="4376"/>
                    </a:cubicBezTo>
                    <a:cubicBezTo>
                      <a:pt x="1153" y="4342"/>
                      <a:pt x="1164" y="4273"/>
                      <a:pt x="1142" y="4228"/>
                    </a:cubicBezTo>
                    <a:cubicBezTo>
                      <a:pt x="822" y="3657"/>
                      <a:pt x="1039" y="3315"/>
                      <a:pt x="1313" y="2881"/>
                    </a:cubicBezTo>
                    <a:cubicBezTo>
                      <a:pt x="1678" y="2299"/>
                      <a:pt x="2146" y="1569"/>
                      <a:pt x="1164" y="51"/>
                    </a:cubicBezTo>
                    <a:cubicBezTo>
                      <a:pt x="1142" y="21"/>
                      <a:pt x="1104" y="0"/>
                      <a:pt x="10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3"/>
              <p:cNvSpPr/>
              <p:nvPr/>
            </p:nvSpPr>
            <p:spPr>
              <a:xfrm>
                <a:off x="-454850" y="4130950"/>
                <a:ext cx="58800" cy="12297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4919" extrusionOk="0">
                    <a:moveTo>
                      <a:pt x="766" y="0"/>
                    </a:moveTo>
                    <a:lnTo>
                      <a:pt x="766" y="0"/>
                    </a:lnTo>
                    <a:cubicBezTo>
                      <a:pt x="1" y="1643"/>
                      <a:pt x="549" y="2511"/>
                      <a:pt x="1039" y="3287"/>
                    </a:cubicBezTo>
                    <a:cubicBezTo>
                      <a:pt x="1359" y="3789"/>
                      <a:pt x="1667" y="4280"/>
                      <a:pt x="1587" y="4919"/>
                    </a:cubicBezTo>
                    <a:cubicBezTo>
                      <a:pt x="2352" y="3606"/>
                      <a:pt x="1873" y="2750"/>
                      <a:pt x="1370" y="1837"/>
                    </a:cubicBezTo>
                    <a:cubicBezTo>
                      <a:pt x="1062" y="1278"/>
                      <a:pt x="731" y="696"/>
                      <a:pt x="7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3"/>
              <p:cNvSpPr/>
              <p:nvPr/>
            </p:nvSpPr>
            <p:spPr>
              <a:xfrm>
                <a:off x="-237725" y="4221025"/>
                <a:ext cx="45100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1442" extrusionOk="0">
                    <a:moveTo>
                      <a:pt x="1002" y="0"/>
                    </a:moveTo>
                    <a:cubicBezTo>
                      <a:pt x="898" y="0"/>
                      <a:pt x="794" y="23"/>
                      <a:pt x="697" y="72"/>
                    </a:cubicBezTo>
                    <a:lnTo>
                      <a:pt x="605" y="106"/>
                    </a:lnTo>
                    <a:cubicBezTo>
                      <a:pt x="1" y="505"/>
                      <a:pt x="286" y="1441"/>
                      <a:pt x="1005" y="1441"/>
                    </a:cubicBezTo>
                    <a:cubicBezTo>
                      <a:pt x="1062" y="1441"/>
                      <a:pt x="1108" y="1430"/>
                      <a:pt x="1165" y="1418"/>
                    </a:cubicBezTo>
                    <a:lnTo>
                      <a:pt x="1313" y="1350"/>
                    </a:lnTo>
                    <a:cubicBezTo>
                      <a:pt x="1655" y="1167"/>
                      <a:pt x="1804" y="745"/>
                      <a:pt x="1633" y="391"/>
                    </a:cubicBezTo>
                    <a:lnTo>
                      <a:pt x="1644" y="391"/>
                    </a:lnTo>
                    <a:cubicBezTo>
                      <a:pt x="1521" y="146"/>
                      <a:pt x="1264" y="0"/>
                      <a:pt x="10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33"/>
              <p:cNvSpPr/>
              <p:nvPr/>
            </p:nvSpPr>
            <p:spPr>
              <a:xfrm>
                <a:off x="-432575" y="4259900"/>
                <a:ext cx="151800" cy="95750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3830" extrusionOk="0">
                    <a:moveTo>
                      <a:pt x="5455" y="0"/>
                    </a:moveTo>
                    <a:lnTo>
                      <a:pt x="331" y="2500"/>
                    </a:lnTo>
                    <a:cubicBezTo>
                      <a:pt x="137" y="2591"/>
                      <a:pt x="12" y="2773"/>
                      <a:pt x="0" y="2990"/>
                    </a:cubicBezTo>
                    <a:cubicBezTo>
                      <a:pt x="0" y="3116"/>
                      <a:pt x="69" y="3241"/>
                      <a:pt x="194" y="3298"/>
                    </a:cubicBezTo>
                    <a:cubicBezTo>
                      <a:pt x="331" y="3367"/>
                      <a:pt x="422" y="3492"/>
                      <a:pt x="468" y="3641"/>
                    </a:cubicBezTo>
                    <a:cubicBezTo>
                      <a:pt x="479" y="3686"/>
                      <a:pt x="502" y="3732"/>
                      <a:pt x="525" y="3778"/>
                    </a:cubicBezTo>
                    <a:cubicBezTo>
                      <a:pt x="559" y="3812"/>
                      <a:pt x="628" y="3829"/>
                      <a:pt x="708" y="3829"/>
                    </a:cubicBezTo>
                    <a:cubicBezTo>
                      <a:pt x="788" y="3829"/>
                      <a:pt x="879" y="3812"/>
                      <a:pt x="959" y="3778"/>
                    </a:cubicBezTo>
                    <a:lnTo>
                      <a:pt x="6071" y="1279"/>
                    </a:lnTo>
                    <a:cubicBezTo>
                      <a:pt x="5832" y="1176"/>
                      <a:pt x="5638" y="993"/>
                      <a:pt x="5524" y="765"/>
                    </a:cubicBezTo>
                    <a:cubicBezTo>
                      <a:pt x="5444" y="617"/>
                      <a:pt x="5410" y="457"/>
                      <a:pt x="5410" y="297"/>
                    </a:cubicBezTo>
                    <a:cubicBezTo>
                      <a:pt x="5410" y="194"/>
                      <a:pt x="5421" y="92"/>
                      <a:pt x="54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33"/>
              <p:cNvSpPr/>
              <p:nvPr/>
            </p:nvSpPr>
            <p:spPr>
              <a:xfrm>
                <a:off x="-237725" y="4213175"/>
                <a:ext cx="48825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1893" extrusionOk="0">
                    <a:moveTo>
                      <a:pt x="881" y="228"/>
                    </a:moveTo>
                    <a:cubicBezTo>
                      <a:pt x="960" y="228"/>
                      <a:pt x="1041" y="242"/>
                      <a:pt x="1119" y="272"/>
                    </a:cubicBezTo>
                    <a:cubicBezTo>
                      <a:pt x="1701" y="477"/>
                      <a:pt x="1758" y="1287"/>
                      <a:pt x="1199" y="1573"/>
                    </a:cubicBezTo>
                    <a:lnTo>
                      <a:pt x="1051" y="1653"/>
                    </a:lnTo>
                    <a:cubicBezTo>
                      <a:pt x="994" y="1664"/>
                      <a:pt x="936" y="1664"/>
                      <a:pt x="879" y="1664"/>
                    </a:cubicBezTo>
                    <a:cubicBezTo>
                      <a:pt x="605" y="1664"/>
                      <a:pt x="354" y="1504"/>
                      <a:pt x="240" y="1265"/>
                    </a:cubicBezTo>
                    <a:cubicBezTo>
                      <a:pt x="69" y="934"/>
                      <a:pt x="183" y="534"/>
                      <a:pt x="491" y="340"/>
                    </a:cubicBezTo>
                    <a:lnTo>
                      <a:pt x="571" y="306"/>
                    </a:lnTo>
                    <a:cubicBezTo>
                      <a:pt x="669" y="254"/>
                      <a:pt x="774" y="228"/>
                      <a:pt x="881" y="228"/>
                    </a:cubicBezTo>
                    <a:close/>
                    <a:moveTo>
                      <a:pt x="875" y="0"/>
                    </a:moveTo>
                    <a:cubicBezTo>
                      <a:pt x="742" y="0"/>
                      <a:pt x="607" y="29"/>
                      <a:pt x="480" y="89"/>
                    </a:cubicBezTo>
                    <a:lnTo>
                      <a:pt x="389" y="135"/>
                    </a:lnTo>
                    <a:lnTo>
                      <a:pt x="377" y="146"/>
                    </a:lnTo>
                    <a:cubicBezTo>
                      <a:pt x="297" y="192"/>
                      <a:pt x="229" y="249"/>
                      <a:pt x="172" y="317"/>
                    </a:cubicBezTo>
                    <a:lnTo>
                      <a:pt x="183" y="329"/>
                    </a:lnTo>
                    <a:cubicBezTo>
                      <a:pt x="229" y="363"/>
                      <a:pt x="229" y="431"/>
                      <a:pt x="195" y="477"/>
                    </a:cubicBezTo>
                    <a:cubicBezTo>
                      <a:pt x="23" y="717"/>
                      <a:pt x="1" y="1048"/>
                      <a:pt x="138" y="1310"/>
                    </a:cubicBezTo>
                    <a:cubicBezTo>
                      <a:pt x="195" y="1447"/>
                      <a:pt x="297" y="1561"/>
                      <a:pt x="411" y="1641"/>
                    </a:cubicBezTo>
                    <a:cubicBezTo>
                      <a:pt x="537" y="1721"/>
                      <a:pt x="674" y="1767"/>
                      <a:pt x="811" y="1778"/>
                    </a:cubicBezTo>
                    <a:cubicBezTo>
                      <a:pt x="868" y="1789"/>
                      <a:pt x="914" y="1824"/>
                      <a:pt x="914" y="1869"/>
                    </a:cubicBezTo>
                    <a:cubicBezTo>
                      <a:pt x="914" y="1881"/>
                      <a:pt x="914" y="1881"/>
                      <a:pt x="914" y="1892"/>
                    </a:cubicBezTo>
                    <a:cubicBezTo>
                      <a:pt x="982" y="1892"/>
                      <a:pt x="1051" y="1881"/>
                      <a:pt x="1119" y="1858"/>
                    </a:cubicBezTo>
                    <a:lnTo>
                      <a:pt x="1142" y="1858"/>
                    </a:lnTo>
                    <a:lnTo>
                      <a:pt x="1302" y="1778"/>
                    </a:lnTo>
                    <a:cubicBezTo>
                      <a:pt x="1758" y="1550"/>
                      <a:pt x="1952" y="991"/>
                      <a:pt x="1724" y="523"/>
                    </a:cubicBezTo>
                    <a:cubicBezTo>
                      <a:pt x="1559" y="193"/>
                      <a:pt x="1222" y="0"/>
                      <a:pt x="8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3"/>
              <p:cNvSpPr/>
              <p:nvPr/>
            </p:nvSpPr>
            <p:spPr>
              <a:xfrm>
                <a:off x="-297550" y="4220225"/>
                <a:ext cx="82675" cy="68225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2729" extrusionOk="0">
                    <a:moveTo>
                      <a:pt x="2257" y="366"/>
                    </a:moveTo>
                    <a:lnTo>
                      <a:pt x="2257" y="366"/>
                    </a:lnTo>
                    <a:cubicBezTo>
                      <a:pt x="2097" y="880"/>
                      <a:pt x="2359" y="1439"/>
                      <a:pt x="2862" y="1644"/>
                    </a:cubicBezTo>
                    <a:lnTo>
                      <a:pt x="1264" y="2432"/>
                    </a:lnTo>
                    <a:lnTo>
                      <a:pt x="1264" y="2420"/>
                    </a:lnTo>
                    <a:cubicBezTo>
                      <a:pt x="1172" y="2455"/>
                      <a:pt x="1083" y="2470"/>
                      <a:pt x="999" y="2470"/>
                    </a:cubicBezTo>
                    <a:cubicBezTo>
                      <a:pt x="355" y="2470"/>
                      <a:pt x="0" y="1557"/>
                      <a:pt x="636" y="1154"/>
                    </a:cubicBezTo>
                    <a:lnTo>
                      <a:pt x="2257" y="366"/>
                    </a:lnTo>
                    <a:close/>
                    <a:moveTo>
                      <a:pt x="2487" y="1"/>
                    </a:moveTo>
                    <a:cubicBezTo>
                      <a:pt x="2472" y="1"/>
                      <a:pt x="2455" y="4"/>
                      <a:pt x="2439" y="12"/>
                    </a:cubicBezTo>
                    <a:lnTo>
                      <a:pt x="545" y="948"/>
                    </a:lnTo>
                    <a:cubicBezTo>
                      <a:pt x="431" y="994"/>
                      <a:pt x="339" y="1074"/>
                      <a:pt x="260" y="1154"/>
                    </a:cubicBezTo>
                    <a:lnTo>
                      <a:pt x="271" y="1177"/>
                    </a:lnTo>
                    <a:cubicBezTo>
                      <a:pt x="305" y="1211"/>
                      <a:pt x="305" y="1268"/>
                      <a:pt x="282" y="1313"/>
                    </a:cubicBezTo>
                    <a:cubicBezTo>
                      <a:pt x="100" y="1565"/>
                      <a:pt x="77" y="1895"/>
                      <a:pt x="203" y="2169"/>
                    </a:cubicBezTo>
                    <a:cubicBezTo>
                      <a:pt x="271" y="2295"/>
                      <a:pt x="374" y="2409"/>
                      <a:pt x="488" y="2489"/>
                    </a:cubicBezTo>
                    <a:cubicBezTo>
                      <a:pt x="613" y="2580"/>
                      <a:pt x="750" y="2626"/>
                      <a:pt x="899" y="2637"/>
                    </a:cubicBezTo>
                    <a:cubicBezTo>
                      <a:pt x="944" y="2637"/>
                      <a:pt x="990" y="2672"/>
                      <a:pt x="1001" y="2729"/>
                    </a:cubicBezTo>
                    <a:cubicBezTo>
                      <a:pt x="1127" y="2717"/>
                      <a:pt x="1252" y="2694"/>
                      <a:pt x="1367" y="2637"/>
                    </a:cubicBezTo>
                    <a:lnTo>
                      <a:pt x="3250" y="1713"/>
                    </a:lnTo>
                    <a:cubicBezTo>
                      <a:pt x="3284" y="1690"/>
                      <a:pt x="3307" y="1656"/>
                      <a:pt x="3307" y="1610"/>
                    </a:cubicBezTo>
                    <a:lnTo>
                      <a:pt x="3284" y="1599"/>
                    </a:lnTo>
                    <a:cubicBezTo>
                      <a:pt x="2462" y="1599"/>
                      <a:pt x="2028" y="640"/>
                      <a:pt x="2565" y="35"/>
                    </a:cubicBezTo>
                    <a:cubicBezTo>
                      <a:pt x="2543" y="13"/>
                      <a:pt x="2516" y="1"/>
                      <a:pt x="24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3"/>
              <p:cNvSpPr/>
              <p:nvPr/>
            </p:nvSpPr>
            <p:spPr>
              <a:xfrm>
                <a:off x="-246850" y="4221375"/>
                <a:ext cx="31975" cy="39125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565" extrusionOk="0">
                    <a:moveTo>
                      <a:pt x="537" y="1"/>
                    </a:moveTo>
                    <a:cubicBezTo>
                      <a:pt x="0" y="606"/>
                      <a:pt x="434" y="1564"/>
                      <a:pt x="1244" y="1564"/>
                    </a:cubicBezTo>
                    <a:lnTo>
                      <a:pt x="1279" y="1564"/>
                    </a:lnTo>
                    <a:cubicBezTo>
                      <a:pt x="1279" y="1553"/>
                      <a:pt x="1279" y="1553"/>
                      <a:pt x="1279" y="1541"/>
                    </a:cubicBezTo>
                    <a:cubicBezTo>
                      <a:pt x="1267" y="1496"/>
                      <a:pt x="1222" y="1461"/>
                      <a:pt x="1176" y="1461"/>
                    </a:cubicBezTo>
                    <a:cubicBezTo>
                      <a:pt x="1028" y="1450"/>
                      <a:pt x="891" y="1393"/>
                      <a:pt x="765" y="1313"/>
                    </a:cubicBezTo>
                    <a:cubicBezTo>
                      <a:pt x="651" y="1233"/>
                      <a:pt x="548" y="1119"/>
                      <a:pt x="491" y="994"/>
                    </a:cubicBezTo>
                    <a:cubicBezTo>
                      <a:pt x="354" y="720"/>
                      <a:pt x="377" y="400"/>
                      <a:pt x="548" y="149"/>
                    </a:cubicBezTo>
                    <a:cubicBezTo>
                      <a:pt x="582" y="103"/>
                      <a:pt x="582" y="46"/>
                      <a:pt x="548" y="12"/>
                    </a:cubicBezTo>
                    <a:lnTo>
                      <a:pt x="537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33"/>
              <p:cNvSpPr/>
              <p:nvPr/>
            </p:nvSpPr>
            <p:spPr>
              <a:xfrm>
                <a:off x="-441425" y="4248750"/>
                <a:ext cx="168925" cy="110450"/>
              </a:xfrm>
              <a:custGeom>
                <a:avLst/>
                <a:gdLst/>
                <a:ahLst/>
                <a:cxnLst/>
                <a:rect l="l" t="t" r="r" b="b"/>
                <a:pathLst>
                  <a:path w="6757" h="4418" extrusionOk="0">
                    <a:moveTo>
                      <a:pt x="5706" y="355"/>
                    </a:moveTo>
                    <a:lnTo>
                      <a:pt x="5706" y="355"/>
                    </a:lnTo>
                    <a:cubicBezTo>
                      <a:pt x="5547" y="869"/>
                      <a:pt x="5809" y="1428"/>
                      <a:pt x="6323" y="1633"/>
                    </a:cubicBezTo>
                    <a:lnTo>
                      <a:pt x="1187" y="4132"/>
                    </a:lnTo>
                    <a:lnTo>
                      <a:pt x="1199" y="4132"/>
                    </a:lnTo>
                    <a:cubicBezTo>
                      <a:pt x="1121" y="4171"/>
                      <a:pt x="1034" y="4191"/>
                      <a:pt x="957" y="4191"/>
                    </a:cubicBezTo>
                    <a:cubicBezTo>
                      <a:pt x="875" y="4191"/>
                      <a:pt x="806" y="4168"/>
                      <a:pt x="776" y="4121"/>
                    </a:cubicBezTo>
                    <a:cubicBezTo>
                      <a:pt x="754" y="4087"/>
                      <a:pt x="731" y="4041"/>
                      <a:pt x="719" y="3996"/>
                    </a:cubicBezTo>
                    <a:cubicBezTo>
                      <a:pt x="674" y="3847"/>
                      <a:pt x="582" y="3722"/>
                      <a:pt x="445" y="3642"/>
                    </a:cubicBezTo>
                    <a:cubicBezTo>
                      <a:pt x="320" y="3596"/>
                      <a:pt x="240" y="3471"/>
                      <a:pt x="240" y="3334"/>
                    </a:cubicBezTo>
                    <a:cubicBezTo>
                      <a:pt x="263" y="3128"/>
                      <a:pt x="388" y="2946"/>
                      <a:pt x="582" y="2854"/>
                    </a:cubicBezTo>
                    <a:lnTo>
                      <a:pt x="5706" y="355"/>
                    </a:lnTo>
                    <a:close/>
                    <a:moveTo>
                      <a:pt x="5941" y="0"/>
                    </a:moveTo>
                    <a:cubicBezTo>
                      <a:pt x="5924" y="0"/>
                      <a:pt x="5906" y="4"/>
                      <a:pt x="5889" y="13"/>
                    </a:cubicBezTo>
                    <a:lnTo>
                      <a:pt x="468" y="2660"/>
                    </a:lnTo>
                    <a:cubicBezTo>
                      <a:pt x="366" y="2706"/>
                      <a:pt x="263" y="2786"/>
                      <a:pt x="183" y="2877"/>
                    </a:cubicBezTo>
                    <a:cubicBezTo>
                      <a:pt x="194" y="2889"/>
                      <a:pt x="206" y="2900"/>
                      <a:pt x="206" y="2911"/>
                    </a:cubicBezTo>
                    <a:cubicBezTo>
                      <a:pt x="229" y="2957"/>
                      <a:pt x="217" y="3025"/>
                      <a:pt x="172" y="3060"/>
                    </a:cubicBezTo>
                    <a:cubicBezTo>
                      <a:pt x="69" y="3117"/>
                      <a:pt x="0" y="3231"/>
                      <a:pt x="12" y="3345"/>
                    </a:cubicBezTo>
                    <a:cubicBezTo>
                      <a:pt x="35" y="3516"/>
                      <a:pt x="149" y="3653"/>
                      <a:pt x="308" y="3710"/>
                    </a:cubicBezTo>
                    <a:cubicBezTo>
                      <a:pt x="445" y="3790"/>
                      <a:pt x="537" y="3916"/>
                      <a:pt x="582" y="4064"/>
                    </a:cubicBezTo>
                    <a:cubicBezTo>
                      <a:pt x="594" y="4110"/>
                      <a:pt x="617" y="4155"/>
                      <a:pt x="639" y="4190"/>
                    </a:cubicBezTo>
                    <a:cubicBezTo>
                      <a:pt x="651" y="4212"/>
                      <a:pt x="674" y="4235"/>
                      <a:pt x="685" y="4247"/>
                    </a:cubicBezTo>
                    <a:cubicBezTo>
                      <a:pt x="727" y="4314"/>
                      <a:pt x="738" y="4332"/>
                      <a:pt x="760" y="4332"/>
                    </a:cubicBezTo>
                    <a:cubicBezTo>
                      <a:pt x="767" y="4332"/>
                      <a:pt x="776" y="4329"/>
                      <a:pt x="788" y="4326"/>
                    </a:cubicBezTo>
                    <a:cubicBezTo>
                      <a:pt x="803" y="4321"/>
                      <a:pt x="817" y="4318"/>
                      <a:pt x="831" y="4318"/>
                    </a:cubicBezTo>
                    <a:cubicBezTo>
                      <a:pt x="872" y="4318"/>
                      <a:pt x="908" y="4341"/>
                      <a:pt x="925" y="4384"/>
                    </a:cubicBezTo>
                    <a:cubicBezTo>
                      <a:pt x="925" y="4395"/>
                      <a:pt x="936" y="4406"/>
                      <a:pt x="936" y="4418"/>
                    </a:cubicBezTo>
                    <a:lnTo>
                      <a:pt x="948" y="4418"/>
                    </a:lnTo>
                    <a:cubicBezTo>
                      <a:pt x="1062" y="4418"/>
                      <a:pt x="1187" y="4384"/>
                      <a:pt x="1290" y="4338"/>
                    </a:cubicBezTo>
                    <a:lnTo>
                      <a:pt x="6688" y="1702"/>
                    </a:lnTo>
                    <a:cubicBezTo>
                      <a:pt x="6722" y="1679"/>
                      <a:pt x="6756" y="1633"/>
                      <a:pt x="6745" y="1588"/>
                    </a:cubicBezTo>
                    <a:lnTo>
                      <a:pt x="6711" y="1588"/>
                    </a:lnTo>
                    <a:cubicBezTo>
                      <a:pt x="5900" y="1588"/>
                      <a:pt x="5478" y="629"/>
                      <a:pt x="6015" y="24"/>
                    </a:cubicBezTo>
                    <a:cubicBezTo>
                      <a:pt x="5993" y="10"/>
                      <a:pt x="5968" y="0"/>
                      <a:pt x="59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3"/>
              <p:cNvSpPr/>
              <p:nvPr/>
            </p:nvSpPr>
            <p:spPr>
              <a:xfrm>
                <a:off x="-304775" y="4249050"/>
                <a:ext cx="31975" cy="39125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565" extrusionOk="0">
                    <a:moveTo>
                      <a:pt x="537" y="1"/>
                    </a:moveTo>
                    <a:cubicBezTo>
                      <a:pt x="1" y="606"/>
                      <a:pt x="423" y="1564"/>
                      <a:pt x="1233" y="1564"/>
                    </a:cubicBezTo>
                    <a:lnTo>
                      <a:pt x="1279" y="1564"/>
                    </a:lnTo>
                    <a:cubicBezTo>
                      <a:pt x="1279" y="1519"/>
                      <a:pt x="1233" y="1473"/>
                      <a:pt x="1188" y="1473"/>
                    </a:cubicBezTo>
                    <a:cubicBezTo>
                      <a:pt x="1039" y="1461"/>
                      <a:pt x="902" y="1404"/>
                      <a:pt x="777" y="1324"/>
                    </a:cubicBezTo>
                    <a:cubicBezTo>
                      <a:pt x="651" y="1245"/>
                      <a:pt x="560" y="1130"/>
                      <a:pt x="492" y="1005"/>
                    </a:cubicBezTo>
                    <a:cubicBezTo>
                      <a:pt x="366" y="731"/>
                      <a:pt x="389" y="412"/>
                      <a:pt x="560" y="160"/>
                    </a:cubicBezTo>
                    <a:cubicBezTo>
                      <a:pt x="583" y="115"/>
                      <a:pt x="583" y="58"/>
                      <a:pt x="549" y="24"/>
                    </a:cubicBezTo>
                    <a:lnTo>
                      <a:pt x="537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3"/>
              <p:cNvSpPr/>
              <p:nvPr/>
            </p:nvSpPr>
            <p:spPr>
              <a:xfrm>
                <a:off x="-468825" y="4102875"/>
                <a:ext cx="80775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3231" h="6807" extrusionOk="0">
                    <a:moveTo>
                      <a:pt x="1222" y="1043"/>
                    </a:moveTo>
                    <a:lnTo>
                      <a:pt x="1222" y="1043"/>
                    </a:lnTo>
                    <a:cubicBezTo>
                      <a:pt x="1176" y="1728"/>
                      <a:pt x="1507" y="2310"/>
                      <a:pt x="1815" y="2881"/>
                    </a:cubicBezTo>
                    <a:cubicBezTo>
                      <a:pt x="2329" y="3782"/>
                      <a:pt x="2797" y="4638"/>
                      <a:pt x="2032" y="5950"/>
                    </a:cubicBezTo>
                    <a:cubicBezTo>
                      <a:pt x="2112" y="5323"/>
                      <a:pt x="1804" y="4832"/>
                      <a:pt x="1484" y="4318"/>
                    </a:cubicBezTo>
                    <a:cubicBezTo>
                      <a:pt x="994" y="3554"/>
                      <a:pt x="446" y="2687"/>
                      <a:pt x="1222" y="1043"/>
                    </a:cubicBezTo>
                    <a:close/>
                    <a:moveTo>
                      <a:pt x="1608" y="1"/>
                    </a:moveTo>
                    <a:cubicBezTo>
                      <a:pt x="1576" y="1"/>
                      <a:pt x="1543" y="16"/>
                      <a:pt x="1519" y="50"/>
                    </a:cubicBezTo>
                    <a:cubicBezTo>
                      <a:pt x="1" y="2413"/>
                      <a:pt x="686" y="3497"/>
                      <a:pt x="1290" y="4455"/>
                    </a:cubicBezTo>
                    <a:cubicBezTo>
                      <a:pt x="1713" y="5129"/>
                      <a:pt x="2078" y="5699"/>
                      <a:pt x="1553" y="6647"/>
                    </a:cubicBezTo>
                    <a:cubicBezTo>
                      <a:pt x="1519" y="6692"/>
                      <a:pt x="1541" y="6749"/>
                      <a:pt x="1587" y="6783"/>
                    </a:cubicBezTo>
                    <a:cubicBezTo>
                      <a:pt x="1598" y="6795"/>
                      <a:pt x="1621" y="6806"/>
                      <a:pt x="1644" y="6806"/>
                    </a:cubicBezTo>
                    <a:cubicBezTo>
                      <a:pt x="1678" y="6806"/>
                      <a:pt x="1713" y="6795"/>
                      <a:pt x="1735" y="6761"/>
                    </a:cubicBezTo>
                    <a:cubicBezTo>
                      <a:pt x="3230" y="4946"/>
                      <a:pt x="2591" y="3782"/>
                      <a:pt x="2021" y="2766"/>
                    </a:cubicBezTo>
                    <a:cubicBezTo>
                      <a:pt x="1564" y="1968"/>
                      <a:pt x="1142" y="1203"/>
                      <a:pt x="1713" y="164"/>
                    </a:cubicBezTo>
                    <a:cubicBezTo>
                      <a:pt x="1752" y="77"/>
                      <a:pt x="1682" y="1"/>
                      <a:pt x="16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33"/>
              <p:cNvSpPr/>
              <p:nvPr/>
            </p:nvSpPr>
            <p:spPr>
              <a:xfrm>
                <a:off x="-457700" y="4319875"/>
                <a:ext cx="39975" cy="45425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1817" extrusionOk="0">
                    <a:moveTo>
                      <a:pt x="446" y="546"/>
                    </a:moveTo>
                    <a:lnTo>
                      <a:pt x="446" y="546"/>
                    </a:lnTo>
                    <a:cubicBezTo>
                      <a:pt x="480" y="774"/>
                      <a:pt x="640" y="968"/>
                      <a:pt x="857" y="1059"/>
                    </a:cubicBezTo>
                    <a:cubicBezTo>
                      <a:pt x="937" y="1116"/>
                      <a:pt x="994" y="1196"/>
                      <a:pt x="1017" y="1287"/>
                    </a:cubicBezTo>
                    <a:cubicBezTo>
                      <a:pt x="1039" y="1356"/>
                      <a:pt x="1074" y="1424"/>
                      <a:pt x="1119" y="1481"/>
                    </a:cubicBezTo>
                    <a:lnTo>
                      <a:pt x="1153" y="1527"/>
                    </a:lnTo>
                    <a:lnTo>
                      <a:pt x="1176" y="1573"/>
                    </a:lnTo>
                    <a:cubicBezTo>
                      <a:pt x="1141" y="1578"/>
                      <a:pt x="1107" y="1580"/>
                      <a:pt x="1073" y="1580"/>
                    </a:cubicBezTo>
                    <a:cubicBezTo>
                      <a:pt x="555" y="1580"/>
                      <a:pt x="189" y="1028"/>
                      <a:pt x="446" y="546"/>
                    </a:cubicBezTo>
                    <a:close/>
                    <a:moveTo>
                      <a:pt x="750" y="1"/>
                    </a:moveTo>
                    <a:cubicBezTo>
                      <a:pt x="734" y="1"/>
                      <a:pt x="720" y="4"/>
                      <a:pt x="708" y="9"/>
                    </a:cubicBezTo>
                    <a:lnTo>
                      <a:pt x="663" y="44"/>
                    </a:lnTo>
                    <a:cubicBezTo>
                      <a:pt x="195" y="260"/>
                      <a:pt x="1" y="831"/>
                      <a:pt x="229" y="1287"/>
                    </a:cubicBezTo>
                    <a:cubicBezTo>
                      <a:pt x="392" y="1622"/>
                      <a:pt x="725" y="1817"/>
                      <a:pt x="1073" y="1817"/>
                    </a:cubicBezTo>
                    <a:cubicBezTo>
                      <a:pt x="1211" y="1817"/>
                      <a:pt x="1351" y="1786"/>
                      <a:pt x="1484" y="1721"/>
                    </a:cubicBezTo>
                    <a:lnTo>
                      <a:pt x="1530" y="1698"/>
                    </a:lnTo>
                    <a:cubicBezTo>
                      <a:pt x="1576" y="1675"/>
                      <a:pt x="1599" y="1618"/>
                      <a:pt x="1587" y="1573"/>
                    </a:cubicBezTo>
                    <a:lnTo>
                      <a:pt x="1587" y="1573"/>
                    </a:lnTo>
                    <a:cubicBezTo>
                      <a:pt x="1577" y="1574"/>
                      <a:pt x="1566" y="1574"/>
                      <a:pt x="1555" y="1574"/>
                    </a:cubicBezTo>
                    <a:cubicBezTo>
                      <a:pt x="1441" y="1574"/>
                      <a:pt x="1328" y="1518"/>
                      <a:pt x="1245" y="1424"/>
                    </a:cubicBezTo>
                    <a:cubicBezTo>
                      <a:pt x="1211" y="1367"/>
                      <a:pt x="1176" y="1299"/>
                      <a:pt x="1153" y="1230"/>
                    </a:cubicBezTo>
                    <a:cubicBezTo>
                      <a:pt x="1131" y="1139"/>
                      <a:pt x="1074" y="1059"/>
                      <a:pt x="994" y="1014"/>
                    </a:cubicBezTo>
                    <a:cubicBezTo>
                      <a:pt x="788" y="911"/>
                      <a:pt x="663" y="717"/>
                      <a:pt x="663" y="500"/>
                    </a:cubicBezTo>
                    <a:cubicBezTo>
                      <a:pt x="663" y="477"/>
                      <a:pt x="663" y="466"/>
                      <a:pt x="663" y="454"/>
                    </a:cubicBezTo>
                    <a:cubicBezTo>
                      <a:pt x="686" y="295"/>
                      <a:pt x="743" y="158"/>
                      <a:pt x="834" y="44"/>
                    </a:cubicBezTo>
                    <a:cubicBezTo>
                      <a:pt x="823" y="32"/>
                      <a:pt x="811" y="21"/>
                      <a:pt x="800" y="9"/>
                    </a:cubicBezTo>
                    <a:cubicBezTo>
                      <a:pt x="783" y="4"/>
                      <a:pt x="765" y="1"/>
                      <a:pt x="7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33"/>
              <p:cNvSpPr/>
              <p:nvPr/>
            </p:nvSpPr>
            <p:spPr>
              <a:xfrm>
                <a:off x="-441150" y="4332375"/>
                <a:ext cx="2315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1075" extrusionOk="0">
                    <a:moveTo>
                      <a:pt x="1" y="0"/>
                    </a:moveTo>
                    <a:cubicBezTo>
                      <a:pt x="1" y="4"/>
                      <a:pt x="1" y="7"/>
                      <a:pt x="1" y="11"/>
                    </a:cubicBezTo>
                    <a:cubicBezTo>
                      <a:pt x="1" y="12"/>
                      <a:pt x="1" y="12"/>
                      <a:pt x="1" y="12"/>
                    </a:cubicBezTo>
                    <a:lnTo>
                      <a:pt x="1" y="12"/>
                    </a:lnTo>
                    <a:cubicBezTo>
                      <a:pt x="1" y="8"/>
                      <a:pt x="1" y="4"/>
                      <a:pt x="1" y="0"/>
                    </a:cubicBezTo>
                    <a:close/>
                    <a:moveTo>
                      <a:pt x="1" y="12"/>
                    </a:moveTo>
                    <a:lnTo>
                      <a:pt x="1" y="12"/>
                    </a:lnTo>
                    <a:cubicBezTo>
                      <a:pt x="6" y="225"/>
                      <a:pt x="130" y="424"/>
                      <a:pt x="320" y="514"/>
                    </a:cubicBezTo>
                    <a:cubicBezTo>
                      <a:pt x="400" y="559"/>
                      <a:pt x="469" y="639"/>
                      <a:pt x="491" y="742"/>
                    </a:cubicBezTo>
                    <a:cubicBezTo>
                      <a:pt x="503" y="810"/>
                      <a:pt x="537" y="867"/>
                      <a:pt x="583" y="936"/>
                    </a:cubicBezTo>
                    <a:cubicBezTo>
                      <a:pt x="666" y="1019"/>
                      <a:pt x="778" y="1074"/>
                      <a:pt x="893" y="1074"/>
                    </a:cubicBezTo>
                    <a:cubicBezTo>
                      <a:pt x="904" y="1074"/>
                      <a:pt x="914" y="1074"/>
                      <a:pt x="925" y="1073"/>
                    </a:cubicBezTo>
                    <a:cubicBezTo>
                      <a:pt x="925" y="1061"/>
                      <a:pt x="925" y="1050"/>
                      <a:pt x="914" y="1039"/>
                    </a:cubicBezTo>
                    <a:cubicBezTo>
                      <a:pt x="895" y="1001"/>
                      <a:pt x="852" y="979"/>
                      <a:pt x="806" y="979"/>
                    </a:cubicBezTo>
                    <a:cubicBezTo>
                      <a:pt x="796" y="979"/>
                      <a:pt x="787" y="980"/>
                      <a:pt x="777" y="981"/>
                    </a:cubicBezTo>
                    <a:cubicBezTo>
                      <a:pt x="764" y="985"/>
                      <a:pt x="755" y="987"/>
                      <a:pt x="747" y="987"/>
                    </a:cubicBezTo>
                    <a:cubicBezTo>
                      <a:pt x="727" y="987"/>
                      <a:pt x="715" y="971"/>
                      <a:pt x="674" y="913"/>
                    </a:cubicBezTo>
                    <a:cubicBezTo>
                      <a:pt x="651" y="890"/>
                      <a:pt x="640" y="879"/>
                      <a:pt x="628" y="856"/>
                    </a:cubicBezTo>
                    <a:cubicBezTo>
                      <a:pt x="594" y="810"/>
                      <a:pt x="571" y="765"/>
                      <a:pt x="560" y="719"/>
                    </a:cubicBezTo>
                    <a:cubicBezTo>
                      <a:pt x="526" y="571"/>
                      <a:pt x="423" y="445"/>
                      <a:pt x="297" y="377"/>
                    </a:cubicBezTo>
                    <a:cubicBezTo>
                      <a:pt x="138" y="308"/>
                      <a:pt x="24" y="172"/>
                      <a:pt x="1" y="1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33"/>
              <p:cNvSpPr/>
              <p:nvPr/>
            </p:nvSpPr>
            <p:spPr>
              <a:xfrm>
                <a:off x="-441150" y="4320950"/>
                <a:ext cx="545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400" extrusionOk="0">
                    <a:moveTo>
                      <a:pt x="172" y="1"/>
                    </a:moveTo>
                    <a:cubicBezTo>
                      <a:pt x="81" y="115"/>
                      <a:pt x="24" y="252"/>
                      <a:pt x="1" y="400"/>
                    </a:cubicBezTo>
                    <a:cubicBezTo>
                      <a:pt x="24" y="309"/>
                      <a:pt x="81" y="229"/>
                      <a:pt x="161" y="172"/>
                    </a:cubicBezTo>
                    <a:cubicBezTo>
                      <a:pt x="206" y="137"/>
                      <a:pt x="218" y="80"/>
                      <a:pt x="195" y="23"/>
                    </a:cubicBezTo>
                    <a:cubicBezTo>
                      <a:pt x="195" y="12"/>
                      <a:pt x="183" y="1"/>
                      <a:pt x="1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33"/>
              <p:cNvSpPr/>
              <p:nvPr/>
            </p:nvSpPr>
            <p:spPr>
              <a:xfrm>
                <a:off x="-473100" y="4207875"/>
                <a:ext cx="53675" cy="109675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4387" extrusionOk="0">
                    <a:moveTo>
                      <a:pt x="1359" y="894"/>
                    </a:moveTo>
                    <a:cubicBezTo>
                      <a:pt x="1724" y="1796"/>
                      <a:pt x="1416" y="2287"/>
                      <a:pt x="1119" y="2755"/>
                    </a:cubicBezTo>
                    <a:lnTo>
                      <a:pt x="1119" y="2766"/>
                    </a:lnTo>
                    <a:cubicBezTo>
                      <a:pt x="959" y="3040"/>
                      <a:pt x="777" y="3314"/>
                      <a:pt x="765" y="3645"/>
                    </a:cubicBezTo>
                    <a:cubicBezTo>
                      <a:pt x="411" y="2914"/>
                      <a:pt x="697" y="2412"/>
                      <a:pt x="982" y="1887"/>
                    </a:cubicBezTo>
                    <a:cubicBezTo>
                      <a:pt x="1153" y="1579"/>
                      <a:pt x="1324" y="1260"/>
                      <a:pt x="1359" y="894"/>
                    </a:cubicBezTo>
                    <a:close/>
                    <a:moveTo>
                      <a:pt x="1068" y="1"/>
                    </a:moveTo>
                    <a:cubicBezTo>
                      <a:pt x="991" y="1"/>
                      <a:pt x="923" y="77"/>
                      <a:pt x="971" y="164"/>
                    </a:cubicBezTo>
                    <a:cubicBezTo>
                      <a:pt x="1313" y="815"/>
                      <a:pt x="1062" y="1260"/>
                      <a:pt x="777" y="1785"/>
                    </a:cubicBezTo>
                    <a:cubicBezTo>
                      <a:pt x="411" y="2435"/>
                      <a:pt x="1" y="3177"/>
                      <a:pt x="959" y="4352"/>
                    </a:cubicBezTo>
                    <a:cubicBezTo>
                      <a:pt x="982" y="4375"/>
                      <a:pt x="1016" y="4387"/>
                      <a:pt x="1051" y="4387"/>
                    </a:cubicBezTo>
                    <a:cubicBezTo>
                      <a:pt x="1073" y="4387"/>
                      <a:pt x="1096" y="4387"/>
                      <a:pt x="1108" y="4375"/>
                    </a:cubicBezTo>
                    <a:cubicBezTo>
                      <a:pt x="1153" y="4341"/>
                      <a:pt x="1176" y="4272"/>
                      <a:pt x="1142" y="4227"/>
                    </a:cubicBezTo>
                    <a:cubicBezTo>
                      <a:pt x="822" y="3656"/>
                      <a:pt x="1039" y="3314"/>
                      <a:pt x="1313" y="2880"/>
                    </a:cubicBezTo>
                    <a:cubicBezTo>
                      <a:pt x="1690" y="2298"/>
                      <a:pt x="2146" y="1568"/>
                      <a:pt x="1165" y="50"/>
                    </a:cubicBezTo>
                    <a:cubicBezTo>
                      <a:pt x="1137" y="15"/>
                      <a:pt x="1102" y="1"/>
                      <a:pt x="10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82" name="Google Shape;1082;p33"/>
          <p:cNvGrpSpPr/>
          <p:nvPr/>
        </p:nvGrpSpPr>
        <p:grpSpPr>
          <a:xfrm>
            <a:off x="7429704" y="3274961"/>
            <a:ext cx="978300" cy="864300"/>
            <a:chOff x="7444525" y="3645100"/>
            <a:chExt cx="978300" cy="864300"/>
          </a:xfrm>
        </p:grpSpPr>
        <p:sp>
          <p:nvSpPr>
            <p:cNvPr id="1083" name="Google Shape;1083;p33"/>
            <p:cNvSpPr/>
            <p:nvPr/>
          </p:nvSpPr>
          <p:spPr>
            <a:xfrm>
              <a:off x="7444525" y="3645100"/>
              <a:ext cx="978300" cy="864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4" name="Google Shape;1084;p33"/>
            <p:cNvGrpSpPr/>
            <p:nvPr/>
          </p:nvGrpSpPr>
          <p:grpSpPr>
            <a:xfrm>
              <a:off x="7616400" y="3762438"/>
              <a:ext cx="634550" cy="629625"/>
              <a:chOff x="-3310450" y="-519775"/>
              <a:chExt cx="634550" cy="629625"/>
            </a:xfrm>
          </p:grpSpPr>
          <p:sp>
            <p:nvSpPr>
              <p:cNvPr id="1085" name="Google Shape;1085;p33"/>
              <p:cNvSpPr/>
              <p:nvPr/>
            </p:nvSpPr>
            <p:spPr>
              <a:xfrm>
                <a:off x="-3310450" y="-519775"/>
                <a:ext cx="634550" cy="629625"/>
              </a:xfrm>
              <a:custGeom>
                <a:avLst/>
                <a:gdLst/>
                <a:ahLst/>
                <a:cxnLst/>
                <a:rect l="l" t="t" r="r" b="b"/>
                <a:pathLst>
                  <a:path w="25382" h="25185" extrusionOk="0">
                    <a:moveTo>
                      <a:pt x="10249" y="232"/>
                    </a:moveTo>
                    <a:cubicBezTo>
                      <a:pt x="10440" y="232"/>
                      <a:pt x="10631" y="306"/>
                      <a:pt x="10774" y="455"/>
                    </a:cubicBezTo>
                    <a:lnTo>
                      <a:pt x="24834" y="14514"/>
                    </a:lnTo>
                    <a:cubicBezTo>
                      <a:pt x="25130" y="14800"/>
                      <a:pt x="25130" y="15279"/>
                      <a:pt x="24834" y="15564"/>
                    </a:cubicBezTo>
                    <a:lnTo>
                      <a:pt x="15681" y="24728"/>
                    </a:lnTo>
                    <a:cubicBezTo>
                      <a:pt x="15533" y="24871"/>
                      <a:pt x="15342" y="24942"/>
                      <a:pt x="15150" y="24942"/>
                    </a:cubicBezTo>
                    <a:cubicBezTo>
                      <a:pt x="14959" y="24942"/>
                      <a:pt x="14768" y="24871"/>
                      <a:pt x="14620" y="24728"/>
                    </a:cubicBezTo>
                    <a:lnTo>
                      <a:pt x="560" y="10668"/>
                    </a:lnTo>
                    <a:cubicBezTo>
                      <a:pt x="263" y="10383"/>
                      <a:pt x="263" y="9904"/>
                      <a:pt x="560" y="9618"/>
                    </a:cubicBezTo>
                    <a:lnTo>
                      <a:pt x="9724" y="455"/>
                    </a:lnTo>
                    <a:cubicBezTo>
                      <a:pt x="9867" y="306"/>
                      <a:pt x="10058" y="232"/>
                      <a:pt x="10249" y="232"/>
                    </a:cubicBezTo>
                    <a:close/>
                    <a:moveTo>
                      <a:pt x="10243" y="1"/>
                    </a:moveTo>
                    <a:cubicBezTo>
                      <a:pt x="9992" y="1"/>
                      <a:pt x="9741" y="95"/>
                      <a:pt x="9553" y="283"/>
                    </a:cubicBezTo>
                    <a:lnTo>
                      <a:pt x="389" y="9447"/>
                    </a:lnTo>
                    <a:cubicBezTo>
                      <a:pt x="1" y="9835"/>
                      <a:pt x="1" y="10452"/>
                      <a:pt x="389" y="10840"/>
                    </a:cubicBezTo>
                    <a:lnTo>
                      <a:pt x="14449" y="24899"/>
                    </a:lnTo>
                    <a:cubicBezTo>
                      <a:pt x="14631" y="25082"/>
                      <a:pt x="14882" y="25185"/>
                      <a:pt x="15145" y="25185"/>
                    </a:cubicBezTo>
                    <a:cubicBezTo>
                      <a:pt x="15396" y="25185"/>
                      <a:pt x="15647" y="25070"/>
                      <a:pt x="15829" y="24888"/>
                    </a:cubicBezTo>
                    <a:lnTo>
                      <a:pt x="24993" y="15735"/>
                    </a:lnTo>
                    <a:cubicBezTo>
                      <a:pt x="25381" y="15347"/>
                      <a:pt x="25381" y="14731"/>
                      <a:pt x="24993" y="14343"/>
                    </a:cubicBezTo>
                    <a:lnTo>
                      <a:pt x="10934" y="283"/>
                    </a:lnTo>
                    <a:cubicBezTo>
                      <a:pt x="10745" y="95"/>
                      <a:pt x="10494" y="1"/>
                      <a:pt x="102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3"/>
              <p:cNvSpPr/>
              <p:nvPr/>
            </p:nvSpPr>
            <p:spPr>
              <a:xfrm>
                <a:off x="-3242825" y="-324600"/>
                <a:ext cx="135825" cy="125175"/>
              </a:xfrm>
              <a:custGeom>
                <a:avLst/>
                <a:gdLst/>
                <a:ahLst/>
                <a:cxnLst/>
                <a:rect l="l" t="t" r="r" b="b"/>
                <a:pathLst>
                  <a:path w="5433" h="5007" extrusionOk="0">
                    <a:moveTo>
                      <a:pt x="2682" y="225"/>
                    </a:moveTo>
                    <a:cubicBezTo>
                      <a:pt x="3287" y="225"/>
                      <a:pt x="3869" y="465"/>
                      <a:pt x="4291" y="898"/>
                    </a:cubicBezTo>
                    <a:cubicBezTo>
                      <a:pt x="5056" y="1663"/>
                      <a:pt x="5182" y="2861"/>
                      <a:pt x="4577" y="3763"/>
                    </a:cubicBezTo>
                    <a:cubicBezTo>
                      <a:pt x="4144" y="4409"/>
                      <a:pt x="3430" y="4773"/>
                      <a:pt x="2690" y="4773"/>
                    </a:cubicBezTo>
                    <a:cubicBezTo>
                      <a:pt x="2397" y="4773"/>
                      <a:pt x="2100" y="4716"/>
                      <a:pt x="1815" y="4596"/>
                    </a:cubicBezTo>
                    <a:cubicBezTo>
                      <a:pt x="822" y="4185"/>
                      <a:pt x="251" y="3124"/>
                      <a:pt x="457" y="2063"/>
                    </a:cubicBezTo>
                    <a:cubicBezTo>
                      <a:pt x="674" y="1001"/>
                      <a:pt x="1598" y="225"/>
                      <a:pt x="2682" y="225"/>
                    </a:cubicBezTo>
                    <a:close/>
                    <a:moveTo>
                      <a:pt x="2686" y="1"/>
                    </a:moveTo>
                    <a:cubicBezTo>
                      <a:pt x="2366" y="1"/>
                      <a:pt x="2043" y="62"/>
                      <a:pt x="1735" y="191"/>
                    </a:cubicBezTo>
                    <a:cubicBezTo>
                      <a:pt x="628" y="647"/>
                      <a:pt x="0" y="1823"/>
                      <a:pt x="240" y="2987"/>
                    </a:cubicBezTo>
                    <a:cubicBezTo>
                      <a:pt x="468" y="4162"/>
                      <a:pt x="1495" y="5007"/>
                      <a:pt x="2682" y="5007"/>
                    </a:cubicBezTo>
                    <a:cubicBezTo>
                      <a:pt x="3344" y="5007"/>
                      <a:pt x="3983" y="4744"/>
                      <a:pt x="4451" y="4276"/>
                    </a:cubicBezTo>
                    <a:cubicBezTo>
                      <a:pt x="5296" y="3432"/>
                      <a:pt x="5433" y="2108"/>
                      <a:pt x="4771" y="1115"/>
                    </a:cubicBezTo>
                    <a:cubicBezTo>
                      <a:pt x="4295" y="402"/>
                      <a:pt x="3501" y="1"/>
                      <a:pt x="26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33"/>
              <p:cNvSpPr/>
              <p:nvPr/>
            </p:nvSpPr>
            <p:spPr>
              <a:xfrm>
                <a:off x="-3216575" y="-311700"/>
                <a:ext cx="56500" cy="30675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1227" extrusionOk="0">
                    <a:moveTo>
                      <a:pt x="1645" y="0"/>
                    </a:moveTo>
                    <a:cubicBezTo>
                      <a:pt x="1119" y="0"/>
                      <a:pt x="612" y="206"/>
                      <a:pt x="240" y="588"/>
                    </a:cubicBezTo>
                    <a:cubicBezTo>
                      <a:pt x="0" y="816"/>
                      <a:pt x="160" y="1227"/>
                      <a:pt x="502" y="1227"/>
                    </a:cubicBezTo>
                    <a:cubicBezTo>
                      <a:pt x="594" y="1227"/>
                      <a:pt x="685" y="1193"/>
                      <a:pt x="754" y="1124"/>
                    </a:cubicBezTo>
                    <a:cubicBezTo>
                      <a:pt x="986" y="892"/>
                      <a:pt x="1301" y="758"/>
                      <a:pt x="1622" y="758"/>
                    </a:cubicBezTo>
                    <a:cubicBezTo>
                      <a:pt x="1679" y="758"/>
                      <a:pt x="1735" y="762"/>
                      <a:pt x="1792" y="770"/>
                    </a:cubicBezTo>
                    <a:cubicBezTo>
                      <a:pt x="1813" y="774"/>
                      <a:pt x="1834" y="775"/>
                      <a:pt x="1854" y="775"/>
                    </a:cubicBezTo>
                    <a:cubicBezTo>
                      <a:pt x="2043" y="775"/>
                      <a:pt x="2195" y="636"/>
                      <a:pt x="2226" y="451"/>
                    </a:cubicBezTo>
                    <a:cubicBezTo>
                      <a:pt x="2260" y="246"/>
                      <a:pt x="2112" y="52"/>
                      <a:pt x="1906" y="17"/>
                    </a:cubicBezTo>
                    <a:cubicBezTo>
                      <a:pt x="1819" y="6"/>
                      <a:pt x="1732" y="0"/>
                      <a:pt x="16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33"/>
              <p:cNvSpPr/>
              <p:nvPr/>
            </p:nvSpPr>
            <p:spPr>
              <a:xfrm>
                <a:off x="-3216975" y="-299950"/>
                <a:ext cx="107700" cy="87400"/>
              </a:xfrm>
              <a:custGeom>
                <a:avLst/>
                <a:gdLst/>
                <a:ahLst/>
                <a:cxnLst/>
                <a:rect l="l" t="t" r="r" b="b"/>
                <a:pathLst>
                  <a:path w="4308" h="3496" extrusionOk="0">
                    <a:moveTo>
                      <a:pt x="2789" y="0"/>
                    </a:moveTo>
                    <a:cubicBezTo>
                      <a:pt x="2501" y="0"/>
                      <a:pt x="2256" y="372"/>
                      <a:pt x="2527" y="643"/>
                    </a:cubicBezTo>
                    <a:cubicBezTo>
                      <a:pt x="3029" y="1122"/>
                      <a:pt x="3029" y="1921"/>
                      <a:pt x="2538" y="2412"/>
                    </a:cubicBezTo>
                    <a:cubicBezTo>
                      <a:pt x="2303" y="2653"/>
                      <a:pt x="1990" y="2773"/>
                      <a:pt x="1676" y="2773"/>
                    </a:cubicBezTo>
                    <a:cubicBezTo>
                      <a:pt x="1351" y="2773"/>
                      <a:pt x="1025" y="2644"/>
                      <a:pt x="781" y="2389"/>
                    </a:cubicBezTo>
                    <a:cubicBezTo>
                      <a:pt x="700" y="2316"/>
                      <a:pt x="612" y="2285"/>
                      <a:pt x="528" y="2285"/>
                    </a:cubicBezTo>
                    <a:cubicBezTo>
                      <a:pt x="242" y="2285"/>
                      <a:pt x="0" y="2641"/>
                      <a:pt x="256" y="2914"/>
                    </a:cubicBezTo>
                    <a:cubicBezTo>
                      <a:pt x="621" y="3290"/>
                      <a:pt x="1123" y="3496"/>
                      <a:pt x="1648" y="3496"/>
                    </a:cubicBezTo>
                    <a:cubicBezTo>
                      <a:pt x="3417" y="3496"/>
                      <a:pt x="4307" y="1362"/>
                      <a:pt x="3052" y="118"/>
                    </a:cubicBezTo>
                    <a:cubicBezTo>
                      <a:pt x="2969" y="35"/>
                      <a:pt x="2877" y="0"/>
                      <a:pt x="27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33"/>
              <p:cNvSpPr/>
              <p:nvPr/>
            </p:nvSpPr>
            <p:spPr>
              <a:xfrm>
                <a:off x="-3123000" y="-204825"/>
                <a:ext cx="135825" cy="125225"/>
              </a:xfrm>
              <a:custGeom>
                <a:avLst/>
                <a:gdLst/>
                <a:ahLst/>
                <a:cxnLst/>
                <a:rect l="l" t="t" r="r" b="b"/>
                <a:pathLst>
                  <a:path w="5433" h="5009" extrusionOk="0">
                    <a:moveTo>
                      <a:pt x="2682" y="227"/>
                    </a:moveTo>
                    <a:cubicBezTo>
                      <a:pt x="3287" y="227"/>
                      <a:pt x="3869" y="467"/>
                      <a:pt x="4292" y="901"/>
                    </a:cubicBezTo>
                    <a:cubicBezTo>
                      <a:pt x="5056" y="1665"/>
                      <a:pt x="5182" y="2863"/>
                      <a:pt x="4577" y="3765"/>
                    </a:cubicBezTo>
                    <a:cubicBezTo>
                      <a:pt x="4144" y="4411"/>
                      <a:pt x="3430" y="4775"/>
                      <a:pt x="2690" y="4775"/>
                    </a:cubicBezTo>
                    <a:cubicBezTo>
                      <a:pt x="2397" y="4775"/>
                      <a:pt x="2100" y="4718"/>
                      <a:pt x="1815" y="4598"/>
                    </a:cubicBezTo>
                    <a:cubicBezTo>
                      <a:pt x="811" y="4187"/>
                      <a:pt x="240" y="3126"/>
                      <a:pt x="457" y="2065"/>
                    </a:cubicBezTo>
                    <a:cubicBezTo>
                      <a:pt x="662" y="992"/>
                      <a:pt x="1598" y="227"/>
                      <a:pt x="2682" y="227"/>
                    </a:cubicBezTo>
                    <a:close/>
                    <a:moveTo>
                      <a:pt x="2690" y="1"/>
                    </a:moveTo>
                    <a:cubicBezTo>
                      <a:pt x="2367" y="1"/>
                      <a:pt x="2039" y="63"/>
                      <a:pt x="1724" y="193"/>
                    </a:cubicBezTo>
                    <a:cubicBezTo>
                      <a:pt x="628" y="650"/>
                      <a:pt x="1" y="1814"/>
                      <a:pt x="229" y="2989"/>
                    </a:cubicBezTo>
                    <a:cubicBezTo>
                      <a:pt x="457" y="4164"/>
                      <a:pt x="1484" y="5009"/>
                      <a:pt x="2682" y="5009"/>
                    </a:cubicBezTo>
                    <a:cubicBezTo>
                      <a:pt x="3344" y="5009"/>
                      <a:pt x="3983" y="4746"/>
                      <a:pt x="4451" y="4267"/>
                    </a:cubicBezTo>
                    <a:cubicBezTo>
                      <a:pt x="5296" y="3423"/>
                      <a:pt x="5433" y="2099"/>
                      <a:pt x="4771" y="1106"/>
                    </a:cubicBezTo>
                    <a:cubicBezTo>
                      <a:pt x="4289" y="396"/>
                      <a:pt x="3504" y="1"/>
                      <a:pt x="26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33"/>
              <p:cNvSpPr/>
              <p:nvPr/>
            </p:nvSpPr>
            <p:spPr>
              <a:xfrm>
                <a:off x="-3096750" y="-191975"/>
                <a:ext cx="56225" cy="30500"/>
              </a:xfrm>
              <a:custGeom>
                <a:avLst/>
                <a:gdLst/>
                <a:ahLst/>
                <a:cxnLst/>
                <a:rect l="l" t="t" r="r" b="b"/>
                <a:pathLst>
                  <a:path w="2249" h="1220" extrusionOk="0">
                    <a:moveTo>
                      <a:pt x="1618" y="0"/>
                    </a:moveTo>
                    <a:cubicBezTo>
                      <a:pt x="1102" y="0"/>
                      <a:pt x="604" y="205"/>
                      <a:pt x="229" y="581"/>
                    </a:cubicBezTo>
                    <a:cubicBezTo>
                      <a:pt x="0" y="820"/>
                      <a:pt x="160" y="1220"/>
                      <a:pt x="503" y="1220"/>
                    </a:cubicBezTo>
                    <a:cubicBezTo>
                      <a:pt x="594" y="1220"/>
                      <a:pt x="685" y="1174"/>
                      <a:pt x="754" y="1106"/>
                    </a:cubicBezTo>
                    <a:cubicBezTo>
                      <a:pt x="984" y="875"/>
                      <a:pt x="1295" y="750"/>
                      <a:pt x="1613" y="750"/>
                    </a:cubicBezTo>
                    <a:cubicBezTo>
                      <a:pt x="1672" y="750"/>
                      <a:pt x="1732" y="754"/>
                      <a:pt x="1792" y="763"/>
                    </a:cubicBezTo>
                    <a:cubicBezTo>
                      <a:pt x="1807" y="765"/>
                      <a:pt x="1822" y="766"/>
                      <a:pt x="1837" y="766"/>
                    </a:cubicBezTo>
                    <a:cubicBezTo>
                      <a:pt x="2025" y="766"/>
                      <a:pt x="2194" y="634"/>
                      <a:pt x="2226" y="444"/>
                    </a:cubicBezTo>
                    <a:cubicBezTo>
                      <a:pt x="2249" y="238"/>
                      <a:pt x="2112" y="44"/>
                      <a:pt x="1906" y="21"/>
                    </a:cubicBezTo>
                    <a:cubicBezTo>
                      <a:pt x="1810" y="7"/>
                      <a:pt x="1714" y="0"/>
                      <a:pt x="16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3"/>
              <p:cNvSpPr/>
              <p:nvPr/>
            </p:nvSpPr>
            <p:spPr>
              <a:xfrm>
                <a:off x="-3097225" y="-180250"/>
                <a:ext cx="107500" cy="87525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3501" extrusionOk="0">
                    <a:moveTo>
                      <a:pt x="2798" y="0"/>
                    </a:moveTo>
                    <a:cubicBezTo>
                      <a:pt x="2507" y="0"/>
                      <a:pt x="2257" y="375"/>
                      <a:pt x="2530" y="648"/>
                    </a:cubicBezTo>
                    <a:cubicBezTo>
                      <a:pt x="3009" y="1127"/>
                      <a:pt x="3009" y="1903"/>
                      <a:pt x="2530" y="2394"/>
                    </a:cubicBezTo>
                    <a:cubicBezTo>
                      <a:pt x="2285" y="2622"/>
                      <a:pt x="1971" y="2736"/>
                      <a:pt x="1657" y="2736"/>
                    </a:cubicBezTo>
                    <a:cubicBezTo>
                      <a:pt x="1343" y="2736"/>
                      <a:pt x="1029" y="2622"/>
                      <a:pt x="784" y="2394"/>
                    </a:cubicBezTo>
                    <a:cubicBezTo>
                      <a:pt x="704" y="2321"/>
                      <a:pt x="615" y="2291"/>
                      <a:pt x="531" y="2291"/>
                    </a:cubicBezTo>
                    <a:cubicBezTo>
                      <a:pt x="244" y="2291"/>
                      <a:pt x="1" y="2646"/>
                      <a:pt x="248" y="2919"/>
                    </a:cubicBezTo>
                    <a:cubicBezTo>
                      <a:pt x="624" y="3296"/>
                      <a:pt x="1126" y="3501"/>
                      <a:pt x="1651" y="3501"/>
                    </a:cubicBezTo>
                    <a:cubicBezTo>
                      <a:pt x="3420" y="3501"/>
                      <a:pt x="4299" y="1367"/>
                      <a:pt x="3055" y="112"/>
                    </a:cubicBezTo>
                    <a:cubicBezTo>
                      <a:pt x="2974" y="33"/>
                      <a:pt x="2884" y="0"/>
                      <a:pt x="27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33"/>
              <p:cNvSpPr/>
              <p:nvPr/>
            </p:nvSpPr>
            <p:spPr>
              <a:xfrm>
                <a:off x="-3010875" y="-85150"/>
                <a:ext cx="158650" cy="125400"/>
              </a:xfrm>
              <a:custGeom>
                <a:avLst/>
                <a:gdLst/>
                <a:ahLst/>
                <a:cxnLst/>
                <a:rect l="l" t="t" r="r" b="b"/>
                <a:pathLst>
                  <a:path w="6346" h="5016" extrusionOk="0">
                    <a:moveTo>
                      <a:pt x="2991" y="233"/>
                    </a:moveTo>
                    <a:cubicBezTo>
                      <a:pt x="3595" y="233"/>
                      <a:pt x="4177" y="473"/>
                      <a:pt x="4600" y="895"/>
                    </a:cubicBezTo>
                    <a:cubicBezTo>
                      <a:pt x="5364" y="1671"/>
                      <a:pt x="5478" y="2870"/>
                      <a:pt x="4874" y="3771"/>
                    </a:cubicBezTo>
                    <a:cubicBezTo>
                      <a:pt x="4449" y="4417"/>
                      <a:pt x="3731" y="4781"/>
                      <a:pt x="2993" y="4781"/>
                    </a:cubicBezTo>
                    <a:cubicBezTo>
                      <a:pt x="2701" y="4781"/>
                      <a:pt x="2405" y="4724"/>
                      <a:pt x="2123" y="4604"/>
                    </a:cubicBezTo>
                    <a:cubicBezTo>
                      <a:pt x="1119" y="4193"/>
                      <a:pt x="548" y="3121"/>
                      <a:pt x="754" y="2059"/>
                    </a:cubicBezTo>
                    <a:cubicBezTo>
                      <a:pt x="971" y="998"/>
                      <a:pt x="1906" y="233"/>
                      <a:pt x="2991" y="233"/>
                    </a:cubicBezTo>
                    <a:close/>
                    <a:moveTo>
                      <a:pt x="2996" y="0"/>
                    </a:moveTo>
                    <a:cubicBezTo>
                      <a:pt x="2035" y="0"/>
                      <a:pt x="1093" y="552"/>
                      <a:pt x="685" y="1546"/>
                    </a:cubicBezTo>
                    <a:cubicBezTo>
                      <a:pt x="1" y="3189"/>
                      <a:pt x="1210" y="5004"/>
                      <a:pt x="2991" y="5015"/>
                    </a:cubicBezTo>
                    <a:cubicBezTo>
                      <a:pt x="5227" y="5015"/>
                      <a:pt x="6346" y="2310"/>
                      <a:pt x="4759" y="735"/>
                    </a:cubicBezTo>
                    <a:cubicBezTo>
                      <a:pt x="4259" y="235"/>
                      <a:pt x="3623" y="0"/>
                      <a:pt x="29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33"/>
              <p:cNvSpPr/>
              <p:nvPr/>
            </p:nvSpPr>
            <p:spPr>
              <a:xfrm>
                <a:off x="-2976925" y="-72050"/>
                <a:ext cx="59800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2392" h="1216" extrusionOk="0">
                    <a:moveTo>
                      <a:pt x="1637" y="1"/>
                    </a:moveTo>
                    <a:cubicBezTo>
                      <a:pt x="1116" y="1"/>
                      <a:pt x="601" y="205"/>
                      <a:pt x="229" y="577"/>
                    </a:cubicBezTo>
                    <a:cubicBezTo>
                      <a:pt x="1" y="816"/>
                      <a:pt x="160" y="1216"/>
                      <a:pt x="491" y="1216"/>
                    </a:cubicBezTo>
                    <a:cubicBezTo>
                      <a:pt x="594" y="1216"/>
                      <a:pt x="685" y="1182"/>
                      <a:pt x="765" y="1113"/>
                    </a:cubicBezTo>
                    <a:cubicBezTo>
                      <a:pt x="988" y="880"/>
                      <a:pt x="1302" y="746"/>
                      <a:pt x="1629" y="746"/>
                    </a:cubicBezTo>
                    <a:cubicBezTo>
                      <a:pt x="1687" y="746"/>
                      <a:pt x="1745" y="751"/>
                      <a:pt x="1804" y="759"/>
                    </a:cubicBezTo>
                    <a:cubicBezTo>
                      <a:pt x="1831" y="764"/>
                      <a:pt x="1857" y="767"/>
                      <a:pt x="1883" y="767"/>
                    </a:cubicBezTo>
                    <a:cubicBezTo>
                      <a:pt x="2316" y="767"/>
                      <a:pt x="2391" y="61"/>
                      <a:pt x="1895" y="17"/>
                    </a:cubicBezTo>
                    <a:cubicBezTo>
                      <a:pt x="1809" y="6"/>
                      <a:pt x="1723" y="1"/>
                      <a:pt x="16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33"/>
              <p:cNvSpPr/>
              <p:nvPr/>
            </p:nvSpPr>
            <p:spPr>
              <a:xfrm>
                <a:off x="-2978000" y="-60550"/>
                <a:ext cx="108375" cy="87675"/>
              </a:xfrm>
              <a:custGeom>
                <a:avLst/>
                <a:gdLst/>
                <a:ahLst/>
                <a:cxnLst/>
                <a:rect l="l" t="t" r="r" b="b"/>
                <a:pathLst>
                  <a:path w="4335" h="3507" extrusionOk="0">
                    <a:moveTo>
                      <a:pt x="2820" y="1"/>
                    </a:moveTo>
                    <a:cubicBezTo>
                      <a:pt x="2530" y="1"/>
                      <a:pt x="2282" y="381"/>
                      <a:pt x="2554" y="653"/>
                    </a:cubicBezTo>
                    <a:cubicBezTo>
                      <a:pt x="3034" y="1132"/>
                      <a:pt x="3034" y="1920"/>
                      <a:pt x="2554" y="2399"/>
                    </a:cubicBezTo>
                    <a:cubicBezTo>
                      <a:pt x="2309" y="2639"/>
                      <a:pt x="1992" y="2759"/>
                      <a:pt x="1677" y="2759"/>
                    </a:cubicBezTo>
                    <a:cubicBezTo>
                      <a:pt x="1362" y="2759"/>
                      <a:pt x="1048" y="2639"/>
                      <a:pt x="808" y="2399"/>
                    </a:cubicBezTo>
                    <a:cubicBezTo>
                      <a:pt x="725" y="2316"/>
                      <a:pt x="633" y="2282"/>
                      <a:pt x="544" y="2282"/>
                    </a:cubicBezTo>
                    <a:cubicBezTo>
                      <a:pt x="252" y="2282"/>
                      <a:pt x="1" y="2653"/>
                      <a:pt x="272" y="2924"/>
                    </a:cubicBezTo>
                    <a:cubicBezTo>
                      <a:pt x="648" y="3301"/>
                      <a:pt x="1151" y="3506"/>
                      <a:pt x="1676" y="3506"/>
                    </a:cubicBezTo>
                    <a:lnTo>
                      <a:pt x="1687" y="3506"/>
                    </a:lnTo>
                    <a:cubicBezTo>
                      <a:pt x="3444" y="3506"/>
                      <a:pt x="4335" y="1372"/>
                      <a:pt x="3079" y="117"/>
                    </a:cubicBezTo>
                    <a:cubicBezTo>
                      <a:pt x="2998" y="35"/>
                      <a:pt x="2907" y="1"/>
                      <a:pt x="28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33"/>
              <p:cNvSpPr/>
              <p:nvPr/>
            </p:nvSpPr>
            <p:spPr>
              <a:xfrm>
                <a:off x="-3187475" y="-514125"/>
                <a:ext cx="507000" cy="503000"/>
              </a:xfrm>
              <a:custGeom>
                <a:avLst/>
                <a:gdLst/>
                <a:ahLst/>
                <a:cxnLst/>
                <a:rect l="l" t="t" r="r" b="b"/>
                <a:pathLst>
                  <a:path w="20280" h="20120" extrusionOk="0">
                    <a:moveTo>
                      <a:pt x="5324" y="229"/>
                    </a:moveTo>
                    <a:cubicBezTo>
                      <a:pt x="5652" y="229"/>
                      <a:pt x="5980" y="354"/>
                      <a:pt x="6231" y="605"/>
                    </a:cubicBezTo>
                    <a:lnTo>
                      <a:pt x="19538" y="13912"/>
                    </a:lnTo>
                    <a:cubicBezTo>
                      <a:pt x="20040" y="14414"/>
                      <a:pt x="20040" y="15224"/>
                      <a:pt x="19538" y="15726"/>
                    </a:cubicBezTo>
                    <a:lnTo>
                      <a:pt x="15418" y="19846"/>
                    </a:lnTo>
                    <a:lnTo>
                      <a:pt x="297" y="4725"/>
                    </a:lnTo>
                    <a:lnTo>
                      <a:pt x="4417" y="605"/>
                    </a:lnTo>
                    <a:cubicBezTo>
                      <a:pt x="4668" y="354"/>
                      <a:pt x="4996" y="229"/>
                      <a:pt x="5324" y="229"/>
                    </a:cubicBezTo>
                    <a:close/>
                    <a:moveTo>
                      <a:pt x="5320" y="0"/>
                    </a:moveTo>
                    <a:cubicBezTo>
                      <a:pt x="4933" y="0"/>
                      <a:pt x="4548" y="149"/>
                      <a:pt x="4257" y="445"/>
                    </a:cubicBezTo>
                    <a:lnTo>
                      <a:pt x="46" y="4645"/>
                    </a:lnTo>
                    <a:cubicBezTo>
                      <a:pt x="0" y="4691"/>
                      <a:pt x="0" y="4759"/>
                      <a:pt x="46" y="4805"/>
                    </a:cubicBezTo>
                    <a:lnTo>
                      <a:pt x="15327" y="20086"/>
                    </a:lnTo>
                    <a:cubicBezTo>
                      <a:pt x="15350" y="20108"/>
                      <a:pt x="15384" y="20120"/>
                      <a:pt x="15418" y="20120"/>
                    </a:cubicBezTo>
                    <a:cubicBezTo>
                      <a:pt x="15441" y="20120"/>
                      <a:pt x="15475" y="20108"/>
                      <a:pt x="15498" y="20086"/>
                    </a:cubicBezTo>
                    <a:lnTo>
                      <a:pt x="19698" y="15886"/>
                    </a:lnTo>
                    <a:cubicBezTo>
                      <a:pt x="20280" y="15293"/>
                      <a:pt x="20280" y="14334"/>
                      <a:pt x="19698" y="13740"/>
                    </a:cubicBezTo>
                    <a:lnTo>
                      <a:pt x="6391" y="445"/>
                    </a:lnTo>
                    <a:cubicBezTo>
                      <a:pt x="6094" y="149"/>
                      <a:pt x="5706" y="0"/>
                      <a:pt x="53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33"/>
              <p:cNvSpPr/>
              <p:nvPr/>
            </p:nvSpPr>
            <p:spPr>
              <a:xfrm>
                <a:off x="-3125000" y="-450125"/>
                <a:ext cx="158650" cy="125175"/>
              </a:xfrm>
              <a:custGeom>
                <a:avLst/>
                <a:gdLst/>
                <a:ahLst/>
                <a:cxnLst/>
                <a:rect l="l" t="t" r="r" b="b"/>
                <a:pathLst>
                  <a:path w="6346" h="5007" extrusionOk="0">
                    <a:moveTo>
                      <a:pt x="2991" y="236"/>
                    </a:moveTo>
                    <a:cubicBezTo>
                      <a:pt x="3595" y="236"/>
                      <a:pt x="4178" y="464"/>
                      <a:pt x="4600" y="898"/>
                    </a:cubicBezTo>
                    <a:cubicBezTo>
                      <a:pt x="5364" y="1663"/>
                      <a:pt x="5478" y="2861"/>
                      <a:pt x="4885" y="3763"/>
                    </a:cubicBezTo>
                    <a:cubicBezTo>
                      <a:pt x="4451" y="4409"/>
                      <a:pt x="3736" y="4768"/>
                      <a:pt x="2996" y="4768"/>
                    </a:cubicBezTo>
                    <a:cubicBezTo>
                      <a:pt x="2704" y="4768"/>
                      <a:pt x="2408" y="4712"/>
                      <a:pt x="2123" y="4596"/>
                    </a:cubicBezTo>
                    <a:cubicBezTo>
                      <a:pt x="1130" y="4185"/>
                      <a:pt x="560" y="3124"/>
                      <a:pt x="765" y="2062"/>
                    </a:cubicBezTo>
                    <a:cubicBezTo>
                      <a:pt x="982" y="1001"/>
                      <a:pt x="1906" y="236"/>
                      <a:pt x="2991" y="236"/>
                    </a:cubicBezTo>
                    <a:close/>
                    <a:moveTo>
                      <a:pt x="3003" y="0"/>
                    </a:moveTo>
                    <a:cubicBezTo>
                      <a:pt x="2039" y="0"/>
                      <a:pt x="1094" y="552"/>
                      <a:pt x="685" y="1549"/>
                    </a:cubicBezTo>
                    <a:cubicBezTo>
                      <a:pt x="1" y="3192"/>
                      <a:pt x="1210" y="5007"/>
                      <a:pt x="2991" y="5007"/>
                    </a:cubicBezTo>
                    <a:cubicBezTo>
                      <a:pt x="5227" y="5007"/>
                      <a:pt x="6346" y="2302"/>
                      <a:pt x="4760" y="727"/>
                    </a:cubicBezTo>
                    <a:cubicBezTo>
                      <a:pt x="4261" y="233"/>
                      <a:pt x="3628" y="0"/>
                      <a:pt x="30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33"/>
              <p:cNvSpPr/>
              <p:nvPr/>
            </p:nvSpPr>
            <p:spPr>
              <a:xfrm>
                <a:off x="-3089050" y="-437225"/>
                <a:ext cx="57200" cy="30675"/>
              </a:xfrm>
              <a:custGeom>
                <a:avLst/>
                <a:gdLst/>
                <a:ahLst/>
                <a:cxnLst/>
                <a:rect l="l" t="t" r="r" b="b"/>
                <a:pathLst>
                  <a:path w="2288" h="1227" extrusionOk="0">
                    <a:moveTo>
                      <a:pt x="1565" y="0"/>
                    </a:moveTo>
                    <a:cubicBezTo>
                      <a:pt x="1036" y="0"/>
                      <a:pt x="521" y="206"/>
                      <a:pt x="149" y="588"/>
                    </a:cubicBezTo>
                    <a:cubicBezTo>
                      <a:pt x="1" y="736"/>
                      <a:pt x="1" y="964"/>
                      <a:pt x="149" y="1113"/>
                    </a:cubicBezTo>
                    <a:cubicBezTo>
                      <a:pt x="217" y="1181"/>
                      <a:pt x="320" y="1227"/>
                      <a:pt x="423" y="1227"/>
                    </a:cubicBezTo>
                    <a:cubicBezTo>
                      <a:pt x="514" y="1227"/>
                      <a:pt x="617" y="1181"/>
                      <a:pt x="685" y="1113"/>
                    </a:cubicBezTo>
                    <a:cubicBezTo>
                      <a:pt x="918" y="880"/>
                      <a:pt x="1225" y="746"/>
                      <a:pt x="1550" y="746"/>
                    </a:cubicBezTo>
                    <a:cubicBezTo>
                      <a:pt x="1607" y="746"/>
                      <a:pt x="1665" y="750"/>
                      <a:pt x="1724" y="759"/>
                    </a:cubicBezTo>
                    <a:cubicBezTo>
                      <a:pt x="1742" y="761"/>
                      <a:pt x="1760" y="762"/>
                      <a:pt x="1777" y="762"/>
                    </a:cubicBezTo>
                    <a:cubicBezTo>
                      <a:pt x="2210" y="762"/>
                      <a:pt x="2288" y="94"/>
                      <a:pt x="1827" y="17"/>
                    </a:cubicBezTo>
                    <a:cubicBezTo>
                      <a:pt x="1739" y="6"/>
                      <a:pt x="1652" y="0"/>
                      <a:pt x="15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33"/>
              <p:cNvSpPr/>
              <p:nvPr/>
            </p:nvSpPr>
            <p:spPr>
              <a:xfrm>
                <a:off x="-3092150" y="-425850"/>
                <a:ext cx="108400" cy="87775"/>
              </a:xfrm>
              <a:custGeom>
                <a:avLst/>
                <a:gdLst/>
                <a:ahLst/>
                <a:cxnLst/>
                <a:rect l="l" t="t" r="r" b="b"/>
                <a:pathLst>
                  <a:path w="4336" h="3511" extrusionOk="0">
                    <a:moveTo>
                      <a:pt x="2816" y="1"/>
                    </a:moveTo>
                    <a:cubicBezTo>
                      <a:pt x="2519" y="1"/>
                      <a:pt x="2260" y="389"/>
                      <a:pt x="2555" y="658"/>
                    </a:cubicBezTo>
                    <a:cubicBezTo>
                      <a:pt x="3035" y="1148"/>
                      <a:pt x="3035" y="1924"/>
                      <a:pt x="2555" y="2404"/>
                    </a:cubicBezTo>
                    <a:cubicBezTo>
                      <a:pt x="2310" y="2643"/>
                      <a:pt x="1993" y="2763"/>
                      <a:pt x="1678" y="2763"/>
                    </a:cubicBezTo>
                    <a:cubicBezTo>
                      <a:pt x="1363" y="2763"/>
                      <a:pt x="1049" y="2643"/>
                      <a:pt x="809" y="2404"/>
                    </a:cubicBezTo>
                    <a:cubicBezTo>
                      <a:pt x="728" y="2322"/>
                      <a:pt x="636" y="2288"/>
                      <a:pt x="548" y="2288"/>
                    </a:cubicBezTo>
                    <a:cubicBezTo>
                      <a:pt x="255" y="2288"/>
                      <a:pt x="1" y="2668"/>
                      <a:pt x="273" y="2940"/>
                    </a:cubicBezTo>
                    <a:cubicBezTo>
                      <a:pt x="650" y="3305"/>
                      <a:pt x="1152" y="3511"/>
                      <a:pt x="1677" y="3511"/>
                    </a:cubicBezTo>
                    <a:lnTo>
                      <a:pt x="1688" y="3511"/>
                    </a:lnTo>
                    <a:cubicBezTo>
                      <a:pt x="3446" y="3511"/>
                      <a:pt x="4336" y="1376"/>
                      <a:pt x="3092" y="133"/>
                    </a:cubicBezTo>
                    <a:cubicBezTo>
                      <a:pt x="3007" y="40"/>
                      <a:pt x="2910" y="1"/>
                      <a:pt x="281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33"/>
              <p:cNvSpPr/>
              <p:nvPr/>
            </p:nvSpPr>
            <p:spPr>
              <a:xfrm>
                <a:off x="-2997475" y="-330300"/>
                <a:ext cx="135550" cy="125175"/>
              </a:xfrm>
              <a:custGeom>
                <a:avLst/>
                <a:gdLst/>
                <a:ahLst/>
                <a:cxnLst/>
                <a:rect l="l" t="t" r="r" b="b"/>
                <a:pathLst>
                  <a:path w="5422" h="5007" extrusionOk="0">
                    <a:moveTo>
                      <a:pt x="2724" y="236"/>
                    </a:moveTo>
                    <a:cubicBezTo>
                      <a:pt x="3314" y="236"/>
                      <a:pt x="3868" y="474"/>
                      <a:pt x="4292" y="898"/>
                    </a:cubicBezTo>
                    <a:cubicBezTo>
                      <a:pt x="5056" y="1663"/>
                      <a:pt x="5171" y="2861"/>
                      <a:pt x="4577" y="3763"/>
                    </a:cubicBezTo>
                    <a:cubicBezTo>
                      <a:pt x="4144" y="4409"/>
                      <a:pt x="3428" y="4768"/>
                      <a:pt x="2688" y="4768"/>
                    </a:cubicBezTo>
                    <a:cubicBezTo>
                      <a:pt x="2396" y="4768"/>
                      <a:pt x="2100" y="4712"/>
                      <a:pt x="1815" y="4596"/>
                    </a:cubicBezTo>
                    <a:cubicBezTo>
                      <a:pt x="811" y="4185"/>
                      <a:pt x="252" y="3124"/>
                      <a:pt x="457" y="2062"/>
                    </a:cubicBezTo>
                    <a:cubicBezTo>
                      <a:pt x="663" y="1001"/>
                      <a:pt x="1599" y="236"/>
                      <a:pt x="2683" y="236"/>
                    </a:cubicBezTo>
                    <a:cubicBezTo>
                      <a:pt x="2697" y="236"/>
                      <a:pt x="2710" y="236"/>
                      <a:pt x="2724" y="236"/>
                    </a:cubicBezTo>
                    <a:close/>
                    <a:moveTo>
                      <a:pt x="2680" y="1"/>
                    </a:moveTo>
                    <a:cubicBezTo>
                      <a:pt x="2360" y="1"/>
                      <a:pt x="2036" y="62"/>
                      <a:pt x="1724" y="191"/>
                    </a:cubicBezTo>
                    <a:cubicBezTo>
                      <a:pt x="629" y="647"/>
                      <a:pt x="1" y="1823"/>
                      <a:pt x="229" y="2987"/>
                    </a:cubicBezTo>
                    <a:cubicBezTo>
                      <a:pt x="457" y="4162"/>
                      <a:pt x="1484" y="5007"/>
                      <a:pt x="2683" y="5007"/>
                    </a:cubicBezTo>
                    <a:cubicBezTo>
                      <a:pt x="3345" y="5007"/>
                      <a:pt x="3984" y="4744"/>
                      <a:pt x="4452" y="4276"/>
                    </a:cubicBezTo>
                    <a:cubicBezTo>
                      <a:pt x="5296" y="3432"/>
                      <a:pt x="5422" y="2108"/>
                      <a:pt x="4760" y="1115"/>
                    </a:cubicBezTo>
                    <a:cubicBezTo>
                      <a:pt x="4284" y="402"/>
                      <a:pt x="3496" y="1"/>
                      <a:pt x="26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33"/>
              <p:cNvSpPr/>
              <p:nvPr/>
            </p:nvSpPr>
            <p:spPr>
              <a:xfrm>
                <a:off x="-2969225" y="-317400"/>
                <a:ext cx="57275" cy="30675"/>
              </a:xfrm>
              <a:custGeom>
                <a:avLst/>
                <a:gdLst/>
                <a:ahLst/>
                <a:cxnLst/>
                <a:rect l="l" t="t" r="r" b="b"/>
                <a:pathLst>
                  <a:path w="2291" h="1227" extrusionOk="0">
                    <a:moveTo>
                      <a:pt x="1558" y="0"/>
                    </a:moveTo>
                    <a:cubicBezTo>
                      <a:pt x="1037" y="0"/>
                      <a:pt x="521" y="206"/>
                      <a:pt x="149" y="588"/>
                    </a:cubicBezTo>
                    <a:cubicBezTo>
                      <a:pt x="1" y="736"/>
                      <a:pt x="1" y="964"/>
                      <a:pt x="149" y="1113"/>
                    </a:cubicBezTo>
                    <a:cubicBezTo>
                      <a:pt x="218" y="1181"/>
                      <a:pt x="320" y="1227"/>
                      <a:pt x="412" y="1227"/>
                    </a:cubicBezTo>
                    <a:cubicBezTo>
                      <a:pt x="514" y="1227"/>
                      <a:pt x="606" y="1181"/>
                      <a:pt x="685" y="1113"/>
                    </a:cubicBezTo>
                    <a:cubicBezTo>
                      <a:pt x="906" y="882"/>
                      <a:pt x="1216" y="757"/>
                      <a:pt x="1540" y="757"/>
                    </a:cubicBezTo>
                    <a:cubicBezTo>
                      <a:pt x="1601" y="757"/>
                      <a:pt x="1662" y="761"/>
                      <a:pt x="1724" y="770"/>
                    </a:cubicBezTo>
                    <a:cubicBezTo>
                      <a:pt x="1739" y="772"/>
                      <a:pt x="1753" y="772"/>
                      <a:pt x="1767" y="772"/>
                    </a:cubicBezTo>
                    <a:cubicBezTo>
                      <a:pt x="2209" y="772"/>
                      <a:pt x="2291" y="94"/>
                      <a:pt x="1815" y="17"/>
                    </a:cubicBezTo>
                    <a:cubicBezTo>
                      <a:pt x="1730" y="6"/>
                      <a:pt x="1643" y="0"/>
                      <a:pt x="15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33"/>
              <p:cNvSpPr/>
              <p:nvPr/>
            </p:nvSpPr>
            <p:spPr>
              <a:xfrm>
                <a:off x="-2972900" y="-305300"/>
                <a:ext cx="108700" cy="87050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3482" extrusionOk="0">
                    <a:moveTo>
                      <a:pt x="2850" y="0"/>
                    </a:moveTo>
                    <a:cubicBezTo>
                      <a:pt x="2564" y="0"/>
                      <a:pt x="2320" y="355"/>
                      <a:pt x="2567" y="629"/>
                    </a:cubicBezTo>
                    <a:cubicBezTo>
                      <a:pt x="3046" y="1108"/>
                      <a:pt x="3046" y="1895"/>
                      <a:pt x="2567" y="2375"/>
                    </a:cubicBezTo>
                    <a:cubicBezTo>
                      <a:pt x="2327" y="2614"/>
                      <a:pt x="2014" y="2734"/>
                      <a:pt x="1700" y="2734"/>
                    </a:cubicBezTo>
                    <a:cubicBezTo>
                      <a:pt x="1386" y="2734"/>
                      <a:pt x="1072" y="2614"/>
                      <a:pt x="832" y="2375"/>
                    </a:cubicBezTo>
                    <a:cubicBezTo>
                      <a:pt x="749" y="2283"/>
                      <a:pt x="652" y="2245"/>
                      <a:pt x="560" y="2245"/>
                    </a:cubicBezTo>
                    <a:cubicBezTo>
                      <a:pt x="262" y="2245"/>
                      <a:pt x="0" y="2638"/>
                      <a:pt x="296" y="2900"/>
                    </a:cubicBezTo>
                    <a:cubicBezTo>
                      <a:pt x="673" y="3276"/>
                      <a:pt x="1175" y="3482"/>
                      <a:pt x="1700" y="3482"/>
                    </a:cubicBezTo>
                    <a:cubicBezTo>
                      <a:pt x="3469" y="3482"/>
                      <a:pt x="4347" y="1348"/>
                      <a:pt x="3103" y="104"/>
                    </a:cubicBezTo>
                    <a:cubicBezTo>
                      <a:pt x="3023" y="31"/>
                      <a:pt x="2935" y="0"/>
                      <a:pt x="28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33"/>
              <p:cNvSpPr/>
              <p:nvPr/>
            </p:nvSpPr>
            <p:spPr>
              <a:xfrm>
                <a:off x="-2877925" y="-210475"/>
                <a:ext cx="135825" cy="125175"/>
              </a:xfrm>
              <a:custGeom>
                <a:avLst/>
                <a:gdLst/>
                <a:ahLst/>
                <a:cxnLst/>
                <a:rect l="l" t="t" r="r" b="b"/>
                <a:pathLst>
                  <a:path w="5433" h="5007" extrusionOk="0">
                    <a:moveTo>
                      <a:pt x="2694" y="225"/>
                    </a:moveTo>
                    <a:cubicBezTo>
                      <a:pt x="3287" y="225"/>
                      <a:pt x="3869" y="465"/>
                      <a:pt x="4292" y="898"/>
                    </a:cubicBezTo>
                    <a:cubicBezTo>
                      <a:pt x="5056" y="1663"/>
                      <a:pt x="5182" y="2861"/>
                      <a:pt x="4577" y="3763"/>
                    </a:cubicBezTo>
                    <a:cubicBezTo>
                      <a:pt x="4151" y="4409"/>
                      <a:pt x="3439" y="4768"/>
                      <a:pt x="2699" y="4768"/>
                    </a:cubicBezTo>
                    <a:cubicBezTo>
                      <a:pt x="2407" y="4768"/>
                      <a:pt x="2111" y="4712"/>
                      <a:pt x="1827" y="4596"/>
                    </a:cubicBezTo>
                    <a:cubicBezTo>
                      <a:pt x="822" y="4185"/>
                      <a:pt x="252" y="3124"/>
                      <a:pt x="457" y="2062"/>
                    </a:cubicBezTo>
                    <a:cubicBezTo>
                      <a:pt x="674" y="1001"/>
                      <a:pt x="1610" y="225"/>
                      <a:pt x="2694" y="225"/>
                    </a:cubicBezTo>
                    <a:close/>
                    <a:moveTo>
                      <a:pt x="2691" y="1"/>
                    </a:moveTo>
                    <a:cubicBezTo>
                      <a:pt x="2371" y="1"/>
                      <a:pt x="2047" y="62"/>
                      <a:pt x="1735" y="191"/>
                    </a:cubicBezTo>
                    <a:cubicBezTo>
                      <a:pt x="628" y="647"/>
                      <a:pt x="1" y="1811"/>
                      <a:pt x="240" y="2987"/>
                    </a:cubicBezTo>
                    <a:cubicBezTo>
                      <a:pt x="469" y="4162"/>
                      <a:pt x="1496" y="5007"/>
                      <a:pt x="2694" y="5007"/>
                    </a:cubicBezTo>
                    <a:cubicBezTo>
                      <a:pt x="3356" y="5007"/>
                      <a:pt x="3995" y="4744"/>
                      <a:pt x="4463" y="4276"/>
                    </a:cubicBezTo>
                    <a:cubicBezTo>
                      <a:pt x="5307" y="3432"/>
                      <a:pt x="5433" y="2108"/>
                      <a:pt x="4771" y="1115"/>
                    </a:cubicBezTo>
                    <a:cubicBezTo>
                      <a:pt x="4295" y="402"/>
                      <a:pt x="3508" y="1"/>
                      <a:pt x="26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33"/>
              <p:cNvSpPr/>
              <p:nvPr/>
            </p:nvSpPr>
            <p:spPr>
              <a:xfrm>
                <a:off x="-2851675" y="-197575"/>
                <a:ext cx="59200" cy="306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227" extrusionOk="0">
                    <a:moveTo>
                      <a:pt x="1645" y="0"/>
                    </a:moveTo>
                    <a:cubicBezTo>
                      <a:pt x="1119" y="0"/>
                      <a:pt x="612" y="206"/>
                      <a:pt x="240" y="588"/>
                    </a:cubicBezTo>
                    <a:cubicBezTo>
                      <a:pt x="1" y="816"/>
                      <a:pt x="172" y="1227"/>
                      <a:pt x="503" y="1227"/>
                    </a:cubicBezTo>
                    <a:cubicBezTo>
                      <a:pt x="605" y="1227"/>
                      <a:pt x="697" y="1181"/>
                      <a:pt x="765" y="1113"/>
                    </a:cubicBezTo>
                    <a:cubicBezTo>
                      <a:pt x="1002" y="876"/>
                      <a:pt x="1325" y="750"/>
                      <a:pt x="1651" y="750"/>
                    </a:cubicBezTo>
                    <a:cubicBezTo>
                      <a:pt x="1702" y="750"/>
                      <a:pt x="1753" y="753"/>
                      <a:pt x="1804" y="759"/>
                    </a:cubicBezTo>
                    <a:cubicBezTo>
                      <a:pt x="1822" y="761"/>
                      <a:pt x="1840" y="762"/>
                      <a:pt x="1858" y="762"/>
                    </a:cubicBezTo>
                    <a:cubicBezTo>
                      <a:pt x="2301" y="762"/>
                      <a:pt x="2367" y="94"/>
                      <a:pt x="1906" y="17"/>
                    </a:cubicBezTo>
                    <a:cubicBezTo>
                      <a:pt x="1819" y="6"/>
                      <a:pt x="1732" y="0"/>
                      <a:pt x="16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3"/>
              <p:cNvSpPr/>
              <p:nvPr/>
            </p:nvSpPr>
            <p:spPr>
              <a:xfrm>
                <a:off x="-2852450" y="-185825"/>
                <a:ext cx="108075" cy="87400"/>
              </a:xfrm>
              <a:custGeom>
                <a:avLst/>
                <a:gdLst/>
                <a:ahLst/>
                <a:cxnLst/>
                <a:rect l="l" t="t" r="r" b="b"/>
                <a:pathLst>
                  <a:path w="4323" h="3496" extrusionOk="0">
                    <a:moveTo>
                      <a:pt x="2804" y="0"/>
                    </a:moveTo>
                    <a:cubicBezTo>
                      <a:pt x="2516" y="0"/>
                      <a:pt x="2271" y="372"/>
                      <a:pt x="2542" y="643"/>
                    </a:cubicBezTo>
                    <a:cubicBezTo>
                      <a:pt x="3022" y="1122"/>
                      <a:pt x="3022" y="1909"/>
                      <a:pt x="2542" y="2389"/>
                    </a:cubicBezTo>
                    <a:cubicBezTo>
                      <a:pt x="2297" y="2617"/>
                      <a:pt x="1983" y="2731"/>
                      <a:pt x="1669" y="2731"/>
                    </a:cubicBezTo>
                    <a:cubicBezTo>
                      <a:pt x="1355" y="2731"/>
                      <a:pt x="1042" y="2617"/>
                      <a:pt x="796" y="2389"/>
                    </a:cubicBezTo>
                    <a:cubicBezTo>
                      <a:pt x="713" y="2306"/>
                      <a:pt x="621" y="2271"/>
                      <a:pt x="533" y="2271"/>
                    </a:cubicBezTo>
                    <a:cubicBezTo>
                      <a:pt x="245" y="2271"/>
                      <a:pt x="0" y="2643"/>
                      <a:pt x="271" y="2914"/>
                    </a:cubicBezTo>
                    <a:cubicBezTo>
                      <a:pt x="636" y="3290"/>
                      <a:pt x="1139" y="3496"/>
                      <a:pt x="1675" y="3496"/>
                    </a:cubicBezTo>
                    <a:cubicBezTo>
                      <a:pt x="3432" y="3496"/>
                      <a:pt x="4323" y="1362"/>
                      <a:pt x="3067" y="118"/>
                    </a:cubicBezTo>
                    <a:cubicBezTo>
                      <a:pt x="2984" y="35"/>
                      <a:pt x="2892" y="0"/>
                      <a:pt x="28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p34"/>
          <p:cNvSpPr txBox="1">
            <a:spLocks noGrp="1"/>
          </p:cNvSpPr>
          <p:nvPr>
            <p:ph type="title"/>
          </p:nvPr>
        </p:nvSpPr>
        <p:spPr>
          <a:xfrm>
            <a:off x="721050" y="634175"/>
            <a:ext cx="7701900" cy="6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SIGNIFICANCE</a:t>
            </a:r>
            <a:endParaRPr dirty="0"/>
          </a:p>
        </p:txBody>
      </p:sp>
      <p:grpSp>
        <p:nvGrpSpPr>
          <p:cNvPr id="1122" name="Google Shape;1122;p34"/>
          <p:cNvGrpSpPr/>
          <p:nvPr/>
        </p:nvGrpSpPr>
        <p:grpSpPr>
          <a:xfrm>
            <a:off x="719700" y="1428363"/>
            <a:ext cx="7704600" cy="209450"/>
            <a:chOff x="719700" y="1428363"/>
            <a:chExt cx="7704600" cy="209450"/>
          </a:xfrm>
        </p:grpSpPr>
        <p:sp>
          <p:nvSpPr>
            <p:cNvPr id="1123" name="Google Shape;1123;p34"/>
            <p:cNvSpPr/>
            <p:nvPr/>
          </p:nvSpPr>
          <p:spPr>
            <a:xfrm>
              <a:off x="1841550" y="14283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4"/>
            <p:cNvSpPr/>
            <p:nvPr/>
          </p:nvSpPr>
          <p:spPr>
            <a:xfrm>
              <a:off x="2215506" y="14283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4"/>
            <p:cNvSpPr/>
            <p:nvPr/>
          </p:nvSpPr>
          <p:spPr>
            <a:xfrm>
              <a:off x="2589461" y="14283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4"/>
            <p:cNvSpPr/>
            <p:nvPr/>
          </p:nvSpPr>
          <p:spPr>
            <a:xfrm>
              <a:off x="2963417" y="14283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4"/>
            <p:cNvSpPr/>
            <p:nvPr/>
          </p:nvSpPr>
          <p:spPr>
            <a:xfrm>
              <a:off x="3337372" y="14283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4"/>
            <p:cNvSpPr/>
            <p:nvPr/>
          </p:nvSpPr>
          <p:spPr>
            <a:xfrm>
              <a:off x="3711328" y="14283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4"/>
            <p:cNvSpPr/>
            <p:nvPr/>
          </p:nvSpPr>
          <p:spPr>
            <a:xfrm>
              <a:off x="4085284" y="14283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4"/>
            <p:cNvSpPr/>
            <p:nvPr/>
          </p:nvSpPr>
          <p:spPr>
            <a:xfrm>
              <a:off x="4459239" y="14283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4"/>
            <p:cNvSpPr/>
            <p:nvPr/>
          </p:nvSpPr>
          <p:spPr>
            <a:xfrm>
              <a:off x="4833195" y="14283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4"/>
            <p:cNvSpPr/>
            <p:nvPr/>
          </p:nvSpPr>
          <p:spPr>
            <a:xfrm>
              <a:off x="5207150" y="14283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4"/>
            <p:cNvSpPr/>
            <p:nvPr/>
          </p:nvSpPr>
          <p:spPr>
            <a:xfrm>
              <a:off x="5581106" y="14283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4"/>
            <p:cNvSpPr/>
            <p:nvPr/>
          </p:nvSpPr>
          <p:spPr>
            <a:xfrm>
              <a:off x="5955062" y="14283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4"/>
            <p:cNvSpPr/>
            <p:nvPr/>
          </p:nvSpPr>
          <p:spPr>
            <a:xfrm>
              <a:off x="6329017" y="14283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4"/>
            <p:cNvSpPr/>
            <p:nvPr/>
          </p:nvSpPr>
          <p:spPr>
            <a:xfrm>
              <a:off x="6702973" y="14283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4"/>
            <p:cNvSpPr/>
            <p:nvPr/>
          </p:nvSpPr>
          <p:spPr>
            <a:xfrm>
              <a:off x="7076928" y="14283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4"/>
            <p:cNvSpPr/>
            <p:nvPr/>
          </p:nvSpPr>
          <p:spPr>
            <a:xfrm>
              <a:off x="1467600" y="14283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4"/>
            <p:cNvSpPr/>
            <p:nvPr/>
          </p:nvSpPr>
          <p:spPr>
            <a:xfrm>
              <a:off x="1093650" y="14283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4"/>
            <p:cNvSpPr/>
            <p:nvPr/>
          </p:nvSpPr>
          <p:spPr>
            <a:xfrm>
              <a:off x="719700" y="14283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4"/>
            <p:cNvSpPr/>
            <p:nvPr/>
          </p:nvSpPr>
          <p:spPr>
            <a:xfrm>
              <a:off x="7450878" y="14283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4"/>
            <p:cNvSpPr/>
            <p:nvPr/>
          </p:nvSpPr>
          <p:spPr>
            <a:xfrm>
              <a:off x="7824828" y="14283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4"/>
            <p:cNvSpPr/>
            <p:nvPr/>
          </p:nvSpPr>
          <p:spPr>
            <a:xfrm>
              <a:off x="8198778" y="1428363"/>
              <a:ext cx="225522" cy="209450"/>
            </a:xfrm>
            <a:prstGeom prst="flowChartInputOutpu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DEE0B842-C3F6-E231-0811-8AF148945C57}"/>
              </a:ext>
            </a:extLst>
          </p:cNvPr>
          <p:cNvSpPr txBox="1"/>
          <p:nvPr/>
        </p:nvSpPr>
        <p:spPr>
          <a:xfrm>
            <a:off x="945222" y="1800621"/>
            <a:ext cx="736506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1800" dirty="0"/>
              <a:t>Personalized Treatment: Tailored therapy and reduced side effects</a:t>
            </a:r>
          </a:p>
          <a:p>
            <a:pPr marL="342900" indent="-342900">
              <a:buFontTx/>
              <a:buChar char="-"/>
            </a:pPr>
            <a:endParaRPr lang="en-US" sz="1800" dirty="0"/>
          </a:p>
          <a:p>
            <a:pPr marL="342900" indent="-342900">
              <a:buFontTx/>
              <a:buChar char="-"/>
            </a:pPr>
            <a:r>
              <a:rPr lang="en-US" sz="1800" dirty="0"/>
              <a:t>Improved Clinical Outcomes: Higher success rates and optimized drug selection</a:t>
            </a:r>
          </a:p>
          <a:p>
            <a:pPr marL="342900" indent="-342900">
              <a:buFontTx/>
              <a:buChar char="-"/>
            </a:pPr>
            <a:endParaRPr lang="en-US" sz="1800" dirty="0"/>
          </a:p>
          <a:p>
            <a:pPr marL="342900" indent="-342900">
              <a:buFontTx/>
              <a:buChar char="-"/>
            </a:pPr>
            <a:r>
              <a:rPr lang="en-US" sz="1800" dirty="0"/>
              <a:t>Cost Efficiency: Reduced healthcare costs and efficient resource utilization</a:t>
            </a:r>
          </a:p>
          <a:p>
            <a:pPr marL="342900" indent="-342900">
              <a:buFontTx/>
              <a:buChar char="-"/>
            </a:pPr>
            <a:endParaRPr lang="en-US" sz="1800" dirty="0"/>
          </a:p>
          <a:p>
            <a:r>
              <a:rPr lang="en-US" sz="1800" dirty="0"/>
              <a:t>- Advancement in ML Applications: Validation of ML in healthcare and foundation for future research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61"/>
          <p:cNvSpPr txBox="1">
            <a:spLocks noGrp="1"/>
          </p:cNvSpPr>
          <p:nvPr>
            <p:ph type="title"/>
          </p:nvPr>
        </p:nvSpPr>
        <p:spPr>
          <a:xfrm>
            <a:off x="416249" y="99344"/>
            <a:ext cx="8409503" cy="6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endParaRPr dirty="0"/>
          </a:p>
        </p:txBody>
      </p:sp>
      <p:sp>
        <p:nvSpPr>
          <p:cNvPr id="3237" name="Google Shape;3237;p61"/>
          <p:cNvSpPr txBox="1">
            <a:spLocks noGrp="1"/>
          </p:cNvSpPr>
          <p:nvPr>
            <p:ph type="body" idx="1"/>
          </p:nvPr>
        </p:nvSpPr>
        <p:spPr>
          <a:xfrm>
            <a:off x="259975" y="344331"/>
            <a:ext cx="8565777" cy="37106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b="1" dirty="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800" dirty="0">
                <a:solidFill>
                  <a:schemeClr val="accent1"/>
                </a:solidFill>
                <a:uFill>
                  <a:noFill/>
                </a:uFill>
              </a:rPr>
              <a:t>Dataset: 'PANCANCER ANOVA Preprocessed'</a:t>
            </a: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800" dirty="0">
                <a:solidFill>
                  <a:schemeClr val="accent1"/>
                </a:solidFill>
                <a:uFill>
                  <a:noFill/>
                </a:uFill>
              </a:rPr>
              <a:t>Key Features:</a:t>
            </a: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800" dirty="0">
                <a:solidFill>
                  <a:schemeClr val="accent1"/>
                </a:solidFill>
                <a:uFill>
                  <a:noFill/>
                </a:uFill>
              </a:rPr>
              <a:t>- Drug Target</a:t>
            </a: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800" dirty="0">
                <a:solidFill>
                  <a:schemeClr val="accent1"/>
                </a:solidFill>
                <a:uFill>
                  <a:noFill/>
                </a:uFill>
              </a:rPr>
              <a:t>- Target Pathway</a:t>
            </a: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800" dirty="0">
                <a:solidFill>
                  <a:schemeClr val="accent1"/>
                </a:solidFill>
                <a:uFill>
                  <a:noFill/>
                </a:uFill>
              </a:rPr>
              <a:t>- Feature Name</a:t>
            </a: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800" dirty="0">
                <a:solidFill>
                  <a:schemeClr val="accent1"/>
                </a:solidFill>
                <a:uFill>
                  <a:noFill/>
                </a:uFill>
              </a:rPr>
              <a:t>- IC50 Effect Size (stands for "half-maximal inhibitory concentration." It is a measure used to indicate how much of a particular drug or inhibitor is needed to inhibit a given biological process.</a:t>
            </a: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800" dirty="0">
                <a:solidFill>
                  <a:schemeClr val="accent1"/>
                </a:solidFill>
                <a:uFill>
                  <a:noFill/>
                </a:uFill>
              </a:rPr>
              <a:t>- log IC50 Mean Pos(</a:t>
            </a:r>
            <a:r>
              <a:rPr lang="en-US" sz="1800" dirty="0" err="1">
                <a:solidFill>
                  <a:schemeClr val="accent1"/>
                </a:solidFill>
                <a:uFill>
                  <a:noFill/>
                </a:uFill>
              </a:rPr>
              <a:t>efers</a:t>
            </a:r>
            <a:r>
              <a:rPr lang="en-US" sz="1800" dirty="0">
                <a:solidFill>
                  <a:schemeClr val="accent1"/>
                </a:solidFill>
                <a:uFill>
                  <a:noFill/>
                </a:uFill>
              </a:rPr>
              <a:t> to the logarithmic transformation of the mean IC50 values for the positive group)</a:t>
            </a: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800" dirty="0">
                <a:solidFill>
                  <a:schemeClr val="accent1"/>
                </a:solidFill>
                <a:uFill>
                  <a:noFill/>
                </a:uFill>
              </a:rPr>
              <a:t>- log IC50 Mean Neg(is similar to the above term but for the negative group)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96B63-CDCC-22B1-DE38-BFAA5FA87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050" y="365234"/>
            <a:ext cx="7701900" cy="693300"/>
          </a:xfrm>
        </p:spPr>
        <p:txBody>
          <a:bodyPr/>
          <a:lstStyle/>
          <a:p>
            <a:r>
              <a:rPr lang="en-IN" dirty="0"/>
              <a:t>Methodology - Logistic Regression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38F986D-57F1-0EA6-1B94-BF119F1FAE6A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910349" y="1873702"/>
            <a:ext cx="9192875" cy="2904564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sz="2000" dirty="0"/>
              <a:t>Data Collection: 'PANCANCER ANOVA Preprocessed.csv’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N" sz="20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000" dirty="0"/>
              <a:t>Encoding Categorical Variables: Label Encoding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N" sz="20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000" dirty="0"/>
              <a:t>Normalization: Standard Scaling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N" sz="20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000" dirty="0"/>
              <a:t>Data Splitting: 80-20 Train-Test Split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N" sz="20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000" dirty="0"/>
              <a:t>Model Training: Logistic Regression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N" sz="20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000" dirty="0"/>
              <a:t>Evaluation: Accuracy, Confusion Matrix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016492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553B2-D667-5121-9099-FA9C18F96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Methodology - Random Forest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A20BADE-9353-00D2-BC2C-CFD91C03D3B8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902426" y="1873623"/>
            <a:ext cx="5605950" cy="2707341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dirty="0"/>
              <a:t>Data Collection and Preprocessing: Same as Logistic Regression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dirty="0"/>
              <a:t>Model Initialization: Random Forest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dirty="0"/>
              <a:t>Training Parameters:</a:t>
            </a:r>
          </a:p>
          <a:p>
            <a:pPr marL="139700" indent="0" algn="l"/>
            <a:r>
              <a:rPr lang="en-US" sz="2000" dirty="0"/>
              <a:t>                        Number of Trees: 100</a:t>
            </a:r>
          </a:p>
          <a:p>
            <a:pPr marL="139700" indent="0" algn="l"/>
            <a:r>
              <a:rPr lang="en-US" sz="2000" dirty="0"/>
              <a:t>                        Max Features: 'auto’</a:t>
            </a:r>
          </a:p>
          <a:p>
            <a:pPr marL="139700" indent="0" algn="l"/>
            <a:endParaRPr lang="en-US" sz="20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dirty="0"/>
              <a:t>Evaluation: Accuracy, Precision, Recall, F1 Score</a:t>
            </a:r>
          </a:p>
        </p:txBody>
      </p:sp>
    </p:spTree>
    <p:extLst>
      <p:ext uri="{BB962C8B-B14F-4D97-AF65-F5344CB8AC3E}">
        <p14:creationId xmlns:p14="http://schemas.microsoft.com/office/powerpoint/2010/main" val="4290289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p42"/>
          <p:cNvSpPr txBox="1">
            <a:spLocks noGrp="1"/>
          </p:cNvSpPr>
          <p:nvPr>
            <p:ph type="title"/>
          </p:nvPr>
        </p:nvSpPr>
        <p:spPr>
          <a:xfrm>
            <a:off x="721050" y="634175"/>
            <a:ext cx="7701900" cy="6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Cross Validation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ECB671-C4BF-3179-3966-DC6BFB47B37C}"/>
              </a:ext>
            </a:extLst>
          </p:cNvPr>
          <p:cNvSpPr txBox="1"/>
          <p:nvPr/>
        </p:nvSpPr>
        <p:spPr>
          <a:xfrm>
            <a:off x="1125070" y="1647003"/>
            <a:ext cx="660250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ptos" panose="020B0004020202020204" pitchFamily="34" charset="0"/>
              </a:rPr>
              <a:t>Technique: </a:t>
            </a:r>
          </a:p>
          <a:p>
            <a:r>
              <a:rPr lang="en-US" sz="2000" dirty="0">
                <a:latin typeface="Aptos" panose="020B0004020202020204" pitchFamily="34" charset="0"/>
              </a:rPr>
              <a:t>                 5-Fold Cross-Validation.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ptos" panose="020B0004020202020204" pitchFamily="34" charset="0"/>
              </a:rPr>
              <a:t>Purpose: </a:t>
            </a:r>
          </a:p>
          <a:p>
            <a:r>
              <a:rPr lang="en-US" sz="2000" dirty="0">
                <a:latin typeface="Aptos" panose="020B0004020202020204" pitchFamily="34" charset="0"/>
              </a:rPr>
              <a:t>                Ensure model robustness and generalizability.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ptos" panose="020B0004020202020204" pitchFamily="34" charset="0"/>
              </a:rPr>
              <a:t>Process: </a:t>
            </a:r>
          </a:p>
          <a:p>
            <a:r>
              <a:rPr lang="en-US" sz="2000" dirty="0">
                <a:latin typeface="Aptos" panose="020B0004020202020204" pitchFamily="34" charset="0"/>
              </a:rPr>
              <a:t>                Dataset split into 5 subsets; training on 4 and     testing on 1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1DD3E-6D90-BBFB-1634-CAC28DCBA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Confusion Matrix &amp; Classification Report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D7ABD9-0010-15B4-E1AE-0A0D5842F3B0}"/>
              </a:ext>
            </a:extLst>
          </p:cNvPr>
          <p:cNvSpPr txBox="1"/>
          <p:nvPr/>
        </p:nvSpPr>
        <p:spPr>
          <a:xfrm>
            <a:off x="815788" y="1864660"/>
            <a:ext cx="7607161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200" dirty="0">
                <a:latin typeface="Aptos" panose="020B0004020202020204" pitchFamily="34" charset="0"/>
              </a:rPr>
              <a:t>Confusion Matrix: </a:t>
            </a:r>
          </a:p>
          <a:p>
            <a:r>
              <a:rPr lang="en-US" sz="2200" dirty="0">
                <a:latin typeface="Aptos" panose="020B0004020202020204" pitchFamily="34" charset="0"/>
              </a:rPr>
              <a:t>                  Visualize model accuracy and errors</a:t>
            </a:r>
          </a:p>
          <a:p>
            <a:endParaRPr lang="en-US" sz="2200" dirty="0">
              <a:latin typeface="Aptos" panose="020B0004020202020204" pitchFamily="34" charset="0"/>
            </a:endParaRPr>
          </a:p>
          <a:p>
            <a:pPr marL="342900" indent="-342900">
              <a:buFontTx/>
              <a:buChar char="-"/>
            </a:pPr>
            <a:r>
              <a:rPr lang="en-US" sz="2200" dirty="0">
                <a:latin typeface="Aptos" panose="020B0004020202020204" pitchFamily="34" charset="0"/>
              </a:rPr>
              <a:t>Classification Report:</a:t>
            </a:r>
          </a:p>
          <a:p>
            <a:r>
              <a:rPr lang="en-US" sz="2200" dirty="0">
                <a:latin typeface="Aptos" panose="020B0004020202020204" pitchFamily="34" charset="0"/>
              </a:rPr>
              <a:t>                      Detailed metrics for precision, recall, F1-score</a:t>
            </a:r>
          </a:p>
        </p:txBody>
      </p:sp>
    </p:spTree>
    <p:extLst>
      <p:ext uri="{BB962C8B-B14F-4D97-AF65-F5344CB8AC3E}">
        <p14:creationId xmlns:p14="http://schemas.microsoft.com/office/powerpoint/2010/main" val="1353002469"/>
      </p:ext>
    </p:extLst>
  </p:cSld>
  <p:clrMapOvr>
    <a:masterClrMapping/>
  </p:clrMapOvr>
</p:sld>
</file>

<file path=ppt/theme/theme1.xml><?xml version="1.0" encoding="utf-8"?>
<a:theme xmlns:a="http://schemas.openxmlformats.org/drawingml/2006/main" name="Drugs and Substance Abuse Clinical Case by Slidesgo">
  <a:themeElements>
    <a:clrScheme name="Simple Light">
      <a:dk1>
        <a:srgbClr val="39EDB2"/>
      </a:dk1>
      <a:lt1>
        <a:srgbClr val="4BA386"/>
      </a:lt1>
      <a:dk2>
        <a:srgbClr val="D3FF5C"/>
      </a:dk2>
      <a:lt2>
        <a:srgbClr val="E8E8E8"/>
      </a:lt2>
      <a:accent1>
        <a:srgbClr val="303030"/>
      </a:accent1>
      <a:accent2>
        <a:srgbClr val="ECECEC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0303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466</Words>
  <Application>Microsoft Office PowerPoint</Application>
  <PresentationFormat>On-screen Show (16:9)</PresentationFormat>
  <Paragraphs>86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Montserrat</vt:lpstr>
      <vt:lpstr>Times New Roman</vt:lpstr>
      <vt:lpstr>Arial</vt:lpstr>
      <vt:lpstr>Oswald</vt:lpstr>
      <vt:lpstr>Encode Sans Semi Condensed</vt:lpstr>
      <vt:lpstr>Aptos</vt:lpstr>
      <vt:lpstr>Drugs and Substance Abuse Clinical Case by Slidesgo</vt:lpstr>
      <vt:lpstr>  DRUG RESPONSE PREDICTION USING LOGISTIC &amp;  RANDOM FOREST REGRESSION   Presented By:  M.C. DHNAUSH -CB.EN.U4AIE22130   </vt:lpstr>
      <vt:lpstr>Introduction</vt:lpstr>
      <vt:lpstr>OBJECTIVES</vt:lpstr>
      <vt:lpstr>SIGNIFICANCE</vt:lpstr>
      <vt:lpstr>DATASET</vt:lpstr>
      <vt:lpstr>Methodology - Logistic Regression</vt:lpstr>
      <vt:lpstr>Methodology - Random Forest</vt:lpstr>
      <vt:lpstr>Cross Validation</vt:lpstr>
      <vt:lpstr>Confusion Matrix &amp; Classification Report</vt:lpstr>
      <vt:lpstr>Results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DhanushMC</dc:creator>
  <cp:lastModifiedBy>M C DHANUSH - [CB.EN.U4AIE22130]</cp:lastModifiedBy>
  <cp:revision>3</cp:revision>
  <dcterms:modified xsi:type="dcterms:W3CDTF">2024-09-26T16:53:59Z</dcterms:modified>
</cp:coreProperties>
</file>